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87" r:id="rId4"/>
    <p:sldId id="261" r:id="rId5"/>
    <p:sldId id="28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6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5" r:id="rId30"/>
  </p:sldIdLst>
  <p:sldSz cx="13004800" cy="9753600"/>
  <p:notesSz cx="13004800" cy="97536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300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17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58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355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32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478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6352" y="1154345"/>
            <a:ext cx="1037209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457834" y="6500629"/>
            <a:ext cx="84455" cy="83820"/>
          </a:xfrm>
          <a:custGeom>
            <a:avLst/>
            <a:gdLst/>
            <a:ahLst/>
            <a:cxnLst/>
            <a:rect l="l" t="t" r="r" b="b"/>
            <a:pathLst>
              <a:path w="84454" h="83820">
                <a:moveTo>
                  <a:pt x="32006" y="0"/>
                </a:moveTo>
                <a:lnTo>
                  <a:pt x="19241" y="5575"/>
                </a:lnTo>
                <a:lnTo>
                  <a:pt x="9102" y="14846"/>
                </a:lnTo>
                <a:lnTo>
                  <a:pt x="2413" y="26979"/>
                </a:lnTo>
                <a:lnTo>
                  <a:pt x="0" y="41140"/>
                </a:lnTo>
                <a:lnTo>
                  <a:pt x="1299" y="51613"/>
                </a:lnTo>
                <a:lnTo>
                  <a:pt x="6896" y="64334"/>
                </a:lnTo>
                <a:lnTo>
                  <a:pt x="16175" y="74441"/>
                </a:lnTo>
                <a:lnTo>
                  <a:pt x="28339" y="81108"/>
                </a:lnTo>
                <a:lnTo>
                  <a:pt x="42586" y="83513"/>
                </a:lnTo>
                <a:lnTo>
                  <a:pt x="55933" y="81237"/>
                </a:lnTo>
                <a:lnTo>
                  <a:pt x="67482" y="74912"/>
                </a:lnTo>
                <a:lnTo>
                  <a:pt x="76541" y="64988"/>
                </a:lnTo>
                <a:lnTo>
                  <a:pt x="82415" y="51918"/>
                </a:lnTo>
                <a:lnTo>
                  <a:pt x="84410" y="36154"/>
                </a:lnTo>
                <a:lnTo>
                  <a:pt x="81004" y="24197"/>
                </a:lnTo>
                <a:lnTo>
                  <a:pt x="73904" y="13996"/>
                </a:lnTo>
                <a:lnTo>
                  <a:pt x="63266" y="6158"/>
                </a:lnTo>
                <a:lnTo>
                  <a:pt x="49248" y="1290"/>
                </a:lnTo>
                <a:lnTo>
                  <a:pt x="3200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69131" y="6500645"/>
            <a:ext cx="84455" cy="83820"/>
          </a:xfrm>
          <a:custGeom>
            <a:avLst/>
            <a:gdLst/>
            <a:ahLst/>
            <a:cxnLst/>
            <a:rect l="l" t="t" r="r" b="b"/>
            <a:pathLst>
              <a:path w="84454" h="83820">
                <a:moveTo>
                  <a:pt x="32024" y="0"/>
                </a:moveTo>
                <a:lnTo>
                  <a:pt x="19256" y="5585"/>
                </a:lnTo>
                <a:lnTo>
                  <a:pt x="9110" y="14855"/>
                </a:lnTo>
                <a:lnTo>
                  <a:pt x="2415" y="26979"/>
                </a:lnTo>
                <a:lnTo>
                  <a:pt x="0" y="41124"/>
                </a:lnTo>
                <a:lnTo>
                  <a:pt x="1317" y="51649"/>
                </a:lnTo>
                <a:lnTo>
                  <a:pt x="6938" y="64351"/>
                </a:lnTo>
                <a:lnTo>
                  <a:pt x="16240" y="74441"/>
                </a:lnTo>
                <a:lnTo>
                  <a:pt x="28417" y="81096"/>
                </a:lnTo>
                <a:lnTo>
                  <a:pt x="42667" y="83497"/>
                </a:lnTo>
                <a:lnTo>
                  <a:pt x="55978" y="81225"/>
                </a:lnTo>
                <a:lnTo>
                  <a:pt x="67513" y="74900"/>
                </a:lnTo>
                <a:lnTo>
                  <a:pt x="76572" y="64972"/>
                </a:lnTo>
                <a:lnTo>
                  <a:pt x="82451" y="51892"/>
                </a:lnTo>
                <a:lnTo>
                  <a:pt x="84449" y="36111"/>
                </a:lnTo>
                <a:lnTo>
                  <a:pt x="81032" y="24162"/>
                </a:lnTo>
                <a:lnTo>
                  <a:pt x="73921" y="13970"/>
                </a:lnTo>
                <a:lnTo>
                  <a:pt x="63276" y="6141"/>
                </a:lnTo>
                <a:lnTo>
                  <a:pt x="49257" y="1282"/>
                </a:lnTo>
                <a:lnTo>
                  <a:pt x="3202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7266" y="258994"/>
            <a:ext cx="10890267" cy="198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0693" y="3061811"/>
            <a:ext cx="9503413" cy="4861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xpressjs.com/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www.mongodb.org/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hyperlink" Target="http://mongoosejs.com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angularjs.org/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nodejs.org/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pmjs.org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97633" y="4653198"/>
            <a:ext cx="459676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00" spc="-5" dirty="0">
                <a:latin typeface="Gill Sans MT"/>
                <a:cs typeface="Gill Sans MT"/>
              </a:rPr>
              <a:t>Ge</a:t>
            </a:r>
            <a:r>
              <a:rPr sz="8400" dirty="0">
                <a:latin typeface="Gill Sans MT"/>
                <a:cs typeface="Gill Sans MT"/>
              </a:rPr>
              <a:t>t</a:t>
            </a:r>
            <a:r>
              <a:rPr sz="8400" spc="220" dirty="0">
                <a:latin typeface="Times New Roman"/>
                <a:cs typeface="Times New Roman"/>
              </a:rPr>
              <a:t> </a:t>
            </a:r>
            <a:r>
              <a:rPr sz="8400" spc="-55" dirty="0">
                <a:latin typeface="Gill Sans MT"/>
                <a:cs typeface="Gill Sans MT"/>
              </a:rPr>
              <a:t>Me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35" dirty="0">
                <a:latin typeface="Gill Sans MT"/>
                <a:cs typeface="Gill Sans MT"/>
              </a:rPr>
              <a:t>n!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1606" y="4916858"/>
            <a:ext cx="2971165" cy="86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69900"/>
              </a:lnSpc>
            </a:pPr>
            <a:r>
              <a:rPr sz="3600" spc="-35" dirty="0">
                <a:latin typeface="Gill Sans MT"/>
                <a:cs typeface="Gill Sans MT"/>
              </a:rPr>
              <a:t>N</a:t>
            </a:r>
            <a:r>
              <a:rPr sz="3600" spc="-20" dirty="0">
                <a:latin typeface="Gill Sans MT"/>
                <a:cs typeface="Gill Sans MT"/>
              </a:rPr>
              <a:t>o</a:t>
            </a:r>
            <a:r>
              <a:rPr sz="3600" spc="-30" dirty="0">
                <a:latin typeface="Gill Sans MT"/>
                <a:cs typeface="Gill Sans MT"/>
              </a:rPr>
              <a:t>d</a:t>
            </a:r>
            <a:r>
              <a:rPr sz="3600" dirty="0">
                <a:latin typeface="Gill Sans MT"/>
                <a:cs typeface="Gill Sans MT"/>
              </a:rPr>
              <a:t>e</a:t>
            </a:r>
            <a:r>
              <a:rPr sz="3600" spc="-5" dirty="0">
                <a:latin typeface="Gill Sans MT"/>
                <a:cs typeface="Gill Sans MT"/>
              </a:rPr>
              <a:t>.j</a:t>
            </a:r>
            <a:r>
              <a:rPr sz="3600" dirty="0">
                <a:latin typeface="Gill Sans MT"/>
                <a:cs typeface="Gill Sans MT"/>
              </a:rPr>
              <a:t>s</a:t>
            </a:r>
            <a:r>
              <a:rPr sz="3600" spc="90" dirty="0">
                <a:latin typeface="Times New Roman"/>
                <a:cs typeface="Times New Roman"/>
              </a:rPr>
              <a:t> </a:t>
            </a:r>
            <a:r>
              <a:rPr sz="3600" spc="-20" dirty="0">
                <a:latin typeface="Gill Sans MT"/>
                <a:cs typeface="Gill Sans MT"/>
              </a:rPr>
              <a:t>and</a:t>
            </a:r>
            <a:r>
              <a:rPr sz="3600" spc="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Gill Sans MT"/>
                <a:cs typeface="Gill Sans MT"/>
              </a:rPr>
              <a:t>the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35" dirty="0">
                <a:latin typeface="Gill Sans MT"/>
                <a:cs typeface="Gill Sans MT"/>
              </a:rPr>
              <a:t>M</a:t>
            </a:r>
            <a:r>
              <a:rPr sz="3600" spc="-20" dirty="0">
                <a:latin typeface="Gill Sans MT"/>
                <a:cs typeface="Gill Sans MT"/>
              </a:rPr>
              <a:t>E</a:t>
            </a:r>
            <a:r>
              <a:rPr sz="3600" spc="-40" dirty="0">
                <a:latin typeface="Gill Sans MT"/>
                <a:cs typeface="Gill Sans MT"/>
              </a:rPr>
              <a:t>A</a:t>
            </a:r>
            <a:r>
              <a:rPr sz="3600" spc="-30" dirty="0">
                <a:latin typeface="Gill Sans MT"/>
                <a:cs typeface="Gill Sans MT"/>
              </a:rPr>
              <a:t>N</a:t>
            </a:r>
            <a:r>
              <a:rPr sz="3600" spc="90" dirty="0">
                <a:latin typeface="Times New Roman"/>
                <a:cs typeface="Times New Roman"/>
              </a:rPr>
              <a:t> </a:t>
            </a:r>
            <a:r>
              <a:rPr sz="3600" spc="-25" dirty="0">
                <a:latin typeface="Gill Sans MT"/>
                <a:cs typeface="Gill Sans MT"/>
              </a:rPr>
              <a:t>s</a:t>
            </a:r>
            <a:r>
              <a:rPr sz="3600" spc="-15" dirty="0">
                <a:latin typeface="Gill Sans MT"/>
                <a:cs typeface="Gill Sans MT"/>
              </a:rPr>
              <a:t>t</a:t>
            </a:r>
            <a:r>
              <a:rPr sz="3600" spc="-30" dirty="0">
                <a:latin typeface="Gill Sans MT"/>
                <a:cs typeface="Gill Sans MT"/>
              </a:rPr>
              <a:t>a</a:t>
            </a:r>
            <a:r>
              <a:rPr sz="3600" spc="-20" dirty="0">
                <a:latin typeface="Gill Sans MT"/>
                <a:cs typeface="Gill Sans MT"/>
              </a:rPr>
              <a:t>c</a:t>
            </a:r>
            <a:r>
              <a:rPr sz="3600" dirty="0">
                <a:latin typeface="Gill Sans MT"/>
                <a:cs typeface="Gill Sans MT"/>
              </a:rPr>
              <a:t>k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7028" y="426211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7028" y="501396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028" y="576706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7028" y="651890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67930" rIns="0" bIns="0" rtlCol="0">
            <a:spAutoFit/>
          </a:bodyPr>
          <a:lstStyle/>
          <a:p>
            <a:pPr marL="903605" marR="5080">
              <a:lnSpc>
                <a:spcPct val="117700"/>
              </a:lnSpc>
            </a:pPr>
            <a:r>
              <a:rPr sz="4200" dirty="0"/>
              <a:t>Hi</a:t>
            </a:r>
            <a:r>
              <a:rPr sz="4200" spc="-5" dirty="0"/>
              <a:t>g</a:t>
            </a:r>
            <a:r>
              <a:rPr sz="4200" dirty="0"/>
              <a:t>h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/>
              <a:t>pe</a:t>
            </a:r>
            <a:r>
              <a:rPr sz="4200" spc="-20" dirty="0"/>
              <a:t>r</a:t>
            </a:r>
            <a:r>
              <a:rPr sz="4200" spc="-30" dirty="0"/>
              <a:t>f</a:t>
            </a:r>
            <a:r>
              <a:rPr sz="4200" spc="-35" dirty="0"/>
              <a:t>o</a:t>
            </a:r>
            <a:r>
              <a:rPr sz="4200" spc="-20" dirty="0"/>
              <a:t>r</a:t>
            </a:r>
            <a:r>
              <a:rPr sz="4200" spc="-35" dirty="0"/>
              <a:t>ma</a:t>
            </a:r>
            <a:r>
              <a:rPr sz="4200" spc="-25" dirty="0"/>
              <a:t>nc</a:t>
            </a:r>
            <a:r>
              <a:rPr sz="4200" dirty="0"/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0" dirty="0"/>
              <a:t>s</a:t>
            </a:r>
            <a:r>
              <a:rPr sz="4200" dirty="0"/>
              <a:t>e</a:t>
            </a:r>
            <a:r>
              <a:rPr sz="4200" spc="100" dirty="0"/>
              <a:t>r</a:t>
            </a:r>
            <a:r>
              <a:rPr sz="4200" spc="-110" dirty="0"/>
              <a:t>v</a:t>
            </a:r>
            <a:r>
              <a:rPr sz="4200" dirty="0"/>
              <a:t>e</a:t>
            </a:r>
            <a:r>
              <a:rPr sz="4200" spc="-355" dirty="0"/>
              <a:t>r</a:t>
            </a:r>
            <a:r>
              <a:rPr sz="4200" spc="-5" dirty="0"/>
              <a:t>-</a:t>
            </a:r>
            <a:r>
              <a:rPr sz="4200" spc="-10" dirty="0"/>
              <a:t>s</a:t>
            </a:r>
            <a:r>
              <a:rPr sz="4200" dirty="0"/>
              <a:t>i</a:t>
            </a:r>
            <a:r>
              <a:rPr sz="4200" spc="-30" dirty="0"/>
              <a:t>d</a:t>
            </a:r>
            <a:r>
              <a:rPr sz="4200" dirty="0"/>
              <a:t>e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/>
              <a:t>J</a:t>
            </a:r>
            <a:r>
              <a:rPr sz="4200" spc="-165" dirty="0"/>
              <a:t>a</a:t>
            </a:r>
            <a:r>
              <a:rPr sz="4200" spc="-30" dirty="0"/>
              <a:t>v</a:t>
            </a:r>
            <a:r>
              <a:rPr sz="4200" spc="-25" dirty="0"/>
              <a:t>a</a:t>
            </a:r>
            <a:r>
              <a:rPr sz="4200" spc="-5" dirty="0"/>
              <a:t>S</a:t>
            </a:r>
            <a:r>
              <a:rPr sz="4200" spc="-30" dirty="0"/>
              <a:t>c</a:t>
            </a:r>
            <a:r>
              <a:rPr sz="4200" spc="-20" dirty="0"/>
              <a:t>r</a:t>
            </a:r>
            <a:r>
              <a:rPr sz="4200" dirty="0"/>
              <a:t>ipt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45" dirty="0"/>
              <a:t>M</a:t>
            </a:r>
            <a:r>
              <a:rPr sz="4200" spc="-30" dirty="0"/>
              <a:t>o</a:t>
            </a:r>
            <a:r>
              <a:rPr sz="4200" spc="-40" dirty="0"/>
              <a:t>d</a:t>
            </a:r>
            <a:r>
              <a:rPr sz="4200" dirty="0"/>
              <a:t>ule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/>
              <a:t>loa</a:t>
            </a:r>
            <a:r>
              <a:rPr sz="4200" spc="-40" dirty="0"/>
              <a:t>d</a:t>
            </a:r>
            <a:r>
              <a:rPr sz="4200" dirty="0"/>
              <a:t>i</a:t>
            </a:r>
            <a:r>
              <a:rPr sz="4200" spc="-20" dirty="0"/>
              <a:t>ng</a:t>
            </a:r>
            <a:endParaRPr sz="4200">
              <a:latin typeface="Times New Roman"/>
              <a:cs typeface="Times New Roman"/>
            </a:endParaRPr>
          </a:p>
          <a:p>
            <a:pPr marL="903605">
              <a:lnSpc>
                <a:spcPct val="100000"/>
              </a:lnSpc>
              <a:spcBef>
                <a:spcPts val="880"/>
              </a:spcBef>
            </a:pPr>
            <a:r>
              <a:rPr sz="4200" spc="-45" dirty="0"/>
              <a:t>A</a:t>
            </a:r>
            <a:r>
              <a:rPr sz="4200" spc="-20" dirty="0"/>
              <a:t>s</a:t>
            </a:r>
            <a:r>
              <a:rPr sz="4200" spc="-25" dirty="0"/>
              <a:t>yn</a:t>
            </a:r>
            <a:r>
              <a:rPr sz="4200" spc="-30" dirty="0"/>
              <a:t>c</a:t>
            </a:r>
            <a:r>
              <a:rPr sz="4200" dirty="0"/>
              <a:t>h</a:t>
            </a:r>
            <a:r>
              <a:rPr sz="4200" spc="-135" dirty="0"/>
              <a:t>r</a:t>
            </a:r>
            <a:r>
              <a:rPr sz="4200" spc="-30" dirty="0"/>
              <a:t>o</a:t>
            </a:r>
            <a:r>
              <a:rPr sz="4200" spc="-25" dirty="0"/>
              <a:t>n</a:t>
            </a:r>
            <a:r>
              <a:rPr sz="4200" spc="-30" dirty="0"/>
              <a:t>o</a:t>
            </a:r>
            <a:r>
              <a:rPr sz="4200" spc="-20" dirty="0"/>
              <a:t>us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dirty="0"/>
              <a:t>IO</a:t>
            </a:r>
            <a:endParaRPr sz="4200">
              <a:latin typeface="Times New Roman"/>
              <a:cs typeface="Times New Roman"/>
            </a:endParaRPr>
          </a:p>
          <a:p>
            <a:pPr marL="903605">
              <a:lnSpc>
                <a:spcPct val="100000"/>
              </a:lnSpc>
              <a:spcBef>
                <a:spcPts val="890"/>
              </a:spcBef>
            </a:pPr>
            <a:r>
              <a:rPr sz="4200" spc="-45" dirty="0"/>
              <a:t>A</a:t>
            </a:r>
            <a:r>
              <a:rPr sz="4200" dirty="0"/>
              <a:t>ppl</a:t>
            </a:r>
            <a:r>
              <a:rPr sz="4200" spc="-5" dirty="0"/>
              <a:t>ic</a:t>
            </a:r>
            <a:r>
              <a:rPr sz="4200" spc="-35" dirty="0"/>
              <a:t>a</a:t>
            </a:r>
            <a:r>
              <a:rPr sz="4200" spc="5" dirty="0"/>
              <a:t>t</a:t>
            </a:r>
            <a:r>
              <a:rPr sz="4200" spc="-25" dirty="0"/>
              <a:t>io</a:t>
            </a:r>
            <a:r>
              <a:rPr sz="4200" dirty="0"/>
              <a:t>n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/>
              <a:t>pl</a:t>
            </a:r>
            <a:r>
              <a:rPr sz="4200" spc="-25" dirty="0"/>
              <a:t>a</a:t>
            </a:r>
            <a:r>
              <a:rPr sz="4200" dirty="0"/>
              <a:t>t</a:t>
            </a:r>
            <a:r>
              <a:rPr sz="4200" spc="-30" dirty="0"/>
              <a:t>f</a:t>
            </a:r>
            <a:r>
              <a:rPr sz="4200" spc="-25" dirty="0"/>
              <a:t>or</a:t>
            </a:r>
            <a:r>
              <a:rPr sz="4200" spc="-35" dirty="0"/>
              <a:t>m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/>
              <a:t>f</a:t>
            </a:r>
            <a:r>
              <a:rPr sz="4200" spc="-35" dirty="0"/>
              <a:t>o</a:t>
            </a:r>
            <a:r>
              <a:rPr sz="4200" spc="-25" dirty="0"/>
              <a:t>unda</a:t>
            </a:r>
            <a:r>
              <a:rPr sz="4200" dirty="0"/>
              <a:t>ti</a:t>
            </a:r>
            <a:r>
              <a:rPr sz="4200" spc="-5" dirty="0"/>
              <a:t>o</a:t>
            </a:r>
            <a:r>
              <a:rPr sz="4200" dirty="0"/>
              <a:t>n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5990" y="474108"/>
            <a:ext cx="10890267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0325" marR="5080" indent="134620">
              <a:lnSpc>
                <a:spcPct val="69900"/>
              </a:lnSpc>
            </a:pPr>
            <a:r>
              <a:rPr sz="8400" spc="-65" dirty="0">
                <a:solidFill>
                  <a:srgbClr val="000000"/>
                </a:solidFill>
                <a:latin typeface="Gill Sans MT"/>
                <a:cs typeface="Gill Sans MT"/>
              </a:rPr>
              <a:t>Nod</a:t>
            </a:r>
            <a:r>
              <a:rPr sz="8400" spc="155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  <a:r>
              <a:rPr sz="8400" spc="-5" dirty="0">
                <a:solidFill>
                  <a:srgbClr val="000000"/>
                </a:solidFill>
                <a:latin typeface="Gill Sans MT"/>
                <a:cs typeface="Gill Sans MT"/>
              </a:rPr>
              <a:t>j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spc="-6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nd</a:t>
            </a:r>
            <a:r>
              <a:rPr sz="8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8400" spc="-1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sz="8400" spc="-65" dirty="0">
                <a:solidFill>
                  <a:srgbClr val="000000"/>
                </a:solidFill>
                <a:latin typeface="Gill Sans MT"/>
                <a:cs typeface="Gill Sans MT"/>
              </a:rPr>
              <a:t>AN</a:t>
            </a:r>
            <a:r>
              <a:rPr sz="84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St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ac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endParaRPr sz="8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4729" y="3943340"/>
            <a:ext cx="5892789" cy="1358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9463" y="5409426"/>
            <a:ext cx="386461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Gill Sans MT"/>
                <a:cs typeface="Gill Sans MT"/>
              </a:rPr>
              <a:t>(W</a:t>
            </a:r>
            <a:r>
              <a:rPr sz="4800" spc="-30" dirty="0">
                <a:latin typeface="Gill Sans MT"/>
                <a:cs typeface="Gill Sans MT"/>
              </a:rPr>
              <a:t>EB</a:t>
            </a:r>
            <a:r>
              <a:rPr sz="4800" spc="12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Gill Sans MT"/>
                <a:cs typeface="Gill Sans MT"/>
              </a:rPr>
              <a:t>SERVER)</a:t>
            </a:r>
            <a:endParaRPr sz="48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8878" y="270382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8878" y="414909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8878" y="559561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78" y="7042147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865" marR="1369695">
              <a:lnSpc>
                <a:spcPct val="67900"/>
              </a:lnSpc>
            </a:pPr>
            <a:r>
              <a:rPr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10" dirty="0"/>
              <a:t>s</a:t>
            </a:r>
            <a:r>
              <a:rPr dirty="0"/>
              <a:t>i</a:t>
            </a:r>
            <a:r>
              <a:rPr spc="-20" dirty="0"/>
              <a:t>m</a:t>
            </a:r>
            <a:r>
              <a:rPr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0" dirty="0"/>
              <a:t>a</a:t>
            </a:r>
            <a:r>
              <a:rPr dirty="0"/>
              <a:t>nd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bust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85" dirty="0"/>
              <a:t>w</a:t>
            </a:r>
            <a:r>
              <a:rPr spc="-5" dirty="0"/>
              <a:t>e</a:t>
            </a:r>
            <a:r>
              <a:rPr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50" dirty="0"/>
              <a:t>a</a:t>
            </a:r>
            <a:r>
              <a:rPr dirty="0"/>
              <a:t>pp</a:t>
            </a:r>
            <a:r>
              <a:rPr spc="-10" dirty="0"/>
              <a:t>li</a:t>
            </a:r>
            <a:r>
              <a:rPr spc="-5" dirty="0"/>
              <a:t>c</a:t>
            </a:r>
            <a:r>
              <a:rPr spc="-10" dirty="0"/>
              <a:t>a</a:t>
            </a:r>
            <a:r>
              <a:rPr dirty="0"/>
              <a:t>t</a:t>
            </a:r>
            <a:r>
              <a:rPr spc="-5" dirty="0"/>
              <a:t>io</a:t>
            </a:r>
            <a:r>
              <a:rPr dirty="0"/>
              <a:t>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fr</a:t>
            </a:r>
            <a:r>
              <a:rPr spc="-10" dirty="0"/>
              <a:t>am</a:t>
            </a:r>
            <a:r>
              <a:rPr spc="-65" dirty="0"/>
              <a:t>e</a:t>
            </a:r>
            <a:r>
              <a:rPr spc="-85" dirty="0"/>
              <a:t>w</a:t>
            </a:r>
            <a:r>
              <a:rPr spc="-15" dirty="0"/>
              <a:t>o</a:t>
            </a:r>
            <a:r>
              <a:rPr spc="-5" dirty="0"/>
              <a:t>r</a:t>
            </a:r>
            <a:r>
              <a:rPr dirty="0"/>
              <a:t>k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f</a:t>
            </a:r>
            <a:r>
              <a:rPr spc="-5" dirty="0"/>
              <a:t>o</a:t>
            </a:r>
            <a:r>
              <a:rPr dirty="0"/>
              <a:t>r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15" dirty="0"/>
              <a:t>o</a:t>
            </a:r>
            <a:r>
              <a:rPr spc="-5" dirty="0"/>
              <a:t>d</a:t>
            </a:r>
            <a:r>
              <a:rPr spc="80" dirty="0"/>
              <a:t>e</a:t>
            </a:r>
            <a:r>
              <a:rPr spc="-15" dirty="0"/>
              <a:t>.</a:t>
            </a:r>
            <a:r>
              <a:rPr dirty="0"/>
              <a:t>js</a:t>
            </a:r>
          </a:p>
          <a:p>
            <a:pPr marL="431165">
              <a:lnSpc>
                <a:spcPct val="100000"/>
              </a:lnSpc>
              <a:spcBef>
                <a:spcPts val="52"/>
              </a:spcBef>
            </a:pPr>
            <a:endParaRPr sz="4050">
              <a:latin typeface="Times New Roman"/>
              <a:cs typeface="Times New Roman"/>
            </a:endParaRPr>
          </a:p>
          <a:p>
            <a:pPr marL="443865" marR="97790">
              <a:lnSpc>
                <a:spcPct val="67900"/>
              </a:lnSpc>
            </a:pPr>
            <a:r>
              <a:rPr spc="-5" dirty="0"/>
              <a:t>Gi</a:t>
            </a:r>
            <a:r>
              <a:rPr spc="-90" dirty="0"/>
              <a:t>v</a:t>
            </a:r>
            <a:r>
              <a:rPr spc="-15" dirty="0"/>
              <a:t>e</a:t>
            </a:r>
            <a:r>
              <a:rPr dirty="0"/>
              <a:t>s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90" dirty="0"/>
              <a:t>y</a:t>
            </a:r>
            <a:r>
              <a:rPr spc="-15" dirty="0"/>
              <a:t>o</a:t>
            </a:r>
            <a:r>
              <a:rPr dirty="0"/>
              <a:t>u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75" dirty="0"/>
              <a:t>e</a:t>
            </a:r>
            <a:r>
              <a:rPr spc="-90" dirty="0"/>
              <a:t>v</a:t>
            </a:r>
            <a:r>
              <a:rPr spc="-5" dirty="0"/>
              <a:t>e</a:t>
            </a:r>
            <a:r>
              <a:rPr spc="114" dirty="0"/>
              <a:t>r</a:t>
            </a:r>
            <a:r>
              <a:rPr spc="-5" dirty="0"/>
              <a:t>y</a:t>
            </a:r>
            <a:r>
              <a:rPr dirty="0"/>
              <a:t>th</a:t>
            </a:r>
            <a:r>
              <a:rPr spc="-5" dirty="0"/>
              <a:t>i</a:t>
            </a:r>
            <a:r>
              <a:rPr dirty="0"/>
              <a:t>ng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90" dirty="0"/>
              <a:t>y</a:t>
            </a:r>
            <a:r>
              <a:rPr spc="-15" dirty="0"/>
              <a:t>o</a:t>
            </a:r>
            <a:r>
              <a:rPr dirty="0"/>
              <a:t>u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85" dirty="0"/>
              <a:t>w</a:t>
            </a:r>
            <a:r>
              <a:rPr spc="-15" dirty="0"/>
              <a:t>o</a:t>
            </a:r>
            <a:r>
              <a:rPr dirty="0"/>
              <a:t>u</a:t>
            </a:r>
            <a:r>
              <a:rPr spc="-10" dirty="0"/>
              <a:t>l</a:t>
            </a:r>
            <a:r>
              <a:rPr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" dirty="0"/>
              <a:t>e</a:t>
            </a:r>
            <a:r>
              <a:rPr dirty="0"/>
              <a:t>xp</a:t>
            </a:r>
            <a:r>
              <a:rPr spc="-15" dirty="0"/>
              <a:t>e</a:t>
            </a:r>
            <a:r>
              <a:rPr spc="-5" dirty="0"/>
              <a:t>c</a:t>
            </a:r>
            <a:r>
              <a:rPr dirty="0"/>
              <a:t>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bu</a:t>
            </a:r>
            <a:r>
              <a:rPr spc="-5" dirty="0"/>
              <a:t>i</a:t>
            </a:r>
            <a:r>
              <a:rPr spc="-10" dirty="0"/>
              <a:t>l</a:t>
            </a:r>
            <a:r>
              <a:rPr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0" dirty="0"/>
              <a:t>m</a:t>
            </a:r>
            <a:r>
              <a:rPr spc="-5" dirty="0"/>
              <a:t>oder</a:t>
            </a:r>
            <a:r>
              <a:rPr dirty="0"/>
              <a:t>n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85" dirty="0"/>
              <a:t>w</a:t>
            </a:r>
            <a:r>
              <a:rPr spc="-5" dirty="0"/>
              <a:t>e</a:t>
            </a:r>
            <a:r>
              <a:rPr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114" dirty="0"/>
              <a:t>r</a:t>
            </a:r>
            <a:r>
              <a:rPr spc="-95" dirty="0"/>
              <a:t>v</a:t>
            </a:r>
            <a:r>
              <a:rPr spc="-5" dirty="0"/>
              <a:t>e</a:t>
            </a:r>
            <a:r>
              <a:rPr dirty="0"/>
              <a:t>r</a:t>
            </a:r>
          </a:p>
          <a:p>
            <a:pPr marL="431165">
              <a:lnSpc>
                <a:spcPct val="100000"/>
              </a:lnSpc>
              <a:spcBef>
                <a:spcPts val="32"/>
              </a:spcBef>
            </a:pPr>
            <a:endParaRPr sz="4050">
              <a:latin typeface="Times New Roman"/>
              <a:cs typeface="Times New Roman"/>
            </a:endParaRPr>
          </a:p>
          <a:p>
            <a:pPr marL="443865" marR="5080">
              <a:lnSpc>
                <a:spcPct val="68100"/>
              </a:lnSpc>
            </a:pPr>
            <a:r>
              <a:rPr dirty="0"/>
              <a:t>M</a:t>
            </a:r>
            <a:r>
              <a:rPr spc="-10" dirty="0"/>
              <a:t>i</a:t>
            </a:r>
            <a:r>
              <a:rPr spc="-45" dirty="0"/>
              <a:t>d</a:t>
            </a:r>
            <a:r>
              <a:rPr spc="-5" dirty="0"/>
              <a:t>d</a:t>
            </a:r>
            <a:r>
              <a:rPr spc="-10" dirty="0"/>
              <a:t>l</a:t>
            </a:r>
            <a:r>
              <a:rPr spc="-65" dirty="0"/>
              <a:t>e</a:t>
            </a:r>
            <a:r>
              <a:rPr spc="-5" dirty="0"/>
              <a:t>wa</a:t>
            </a:r>
            <a:r>
              <a:rPr spc="-95" dirty="0"/>
              <a:t>r</a:t>
            </a:r>
            <a:r>
              <a:rPr spc="80" dirty="0"/>
              <a:t>e</a:t>
            </a:r>
            <a:r>
              <a:rPr dirty="0"/>
              <a:t>,</a:t>
            </a:r>
            <a:r>
              <a:rPr spc="-300" dirty="0">
                <a:latin typeface="Times New Roman"/>
                <a:cs typeface="Times New Roman"/>
              </a:rPr>
              <a:t> </a:t>
            </a:r>
            <a:r>
              <a:rPr spc="-114" dirty="0"/>
              <a:t>r</a:t>
            </a:r>
            <a:r>
              <a:rPr spc="-5" dirty="0"/>
              <a:t>o</a:t>
            </a:r>
            <a:r>
              <a:rPr dirty="0"/>
              <a:t>u</a:t>
            </a:r>
            <a:r>
              <a:rPr spc="-15" dirty="0"/>
              <a:t>t</a:t>
            </a:r>
            <a:r>
              <a:rPr spc="-10" dirty="0"/>
              <a:t>i</a:t>
            </a:r>
            <a:r>
              <a:rPr dirty="0"/>
              <a:t>n</a:t>
            </a:r>
            <a:r>
              <a:rPr spc="-10" dirty="0"/>
              <a:t>g</a:t>
            </a:r>
            <a:r>
              <a:rPr dirty="0"/>
              <a:t>,</a:t>
            </a:r>
            <a:r>
              <a:rPr spc="-30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5" dirty="0"/>
              <a:t>e</a:t>
            </a:r>
            <a:r>
              <a:rPr spc="-20" dirty="0"/>
              <a:t>m</a:t>
            </a:r>
            <a:r>
              <a:rPr dirty="0"/>
              <a:t>p</a:t>
            </a:r>
            <a:r>
              <a:rPr spc="-10" dirty="0"/>
              <a:t>la</a:t>
            </a:r>
            <a:r>
              <a:rPr dirty="0"/>
              <a:t>t</a:t>
            </a:r>
            <a:r>
              <a:rPr spc="-5" dirty="0"/>
              <a:t>i</a:t>
            </a:r>
            <a:r>
              <a:rPr dirty="0"/>
              <a:t>n</a:t>
            </a:r>
            <a:r>
              <a:rPr spc="-10" dirty="0"/>
              <a:t>g</a:t>
            </a:r>
            <a:r>
              <a:rPr dirty="0"/>
              <a:t>,</a:t>
            </a:r>
            <a:r>
              <a:rPr spc="-290" dirty="0">
                <a:latin typeface="Times New Roman"/>
                <a:cs typeface="Times New Roman"/>
              </a:rPr>
              <a:t> </a:t>
            </a:r>
            <a:r>
              <a:rPr spc="-10" dirty="0"/>
              <a:t>s</a:t>
            </a:r>
            <a:r>
              <a:rPr dirty="0"/>
              <a:t>t</a:t>
            </a:r>
            <a:r>
              <a:rPr spc="-10" dirty="0"/>
              <a:t>a</a:t>
            </a:r>
            <a:r>
              <a:rPr dirty="0"/>
              <a:t>t</a:t>
            </a:r>
            <a:r>
              <a:rPr spc="-5" dirty="0"/>
              <a:t>ic-fi</a:t>
            </a:r>
            <a:r>
              <a:rPr spc="-10" dirty="0"/>
              <a:t>l</a:t>
            </a:r>
            <a:r>
              <a:rPr spc="-5" dirty="0"/>
              <a:t>e</a:t>
            </a:r>
            <a:r>
              <a:rPr dirty="0"/>
              <a:t>s,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cook</a:t>
            </a:r>
            <a:r>
              <a:rPr spc="-10" dirty="0"/>
              <a:t>i</a:t>
            </a:r>
            <a:r>
              <a:rPr spc="-15" dirty="0"/>
              <a:t>e</a:t>
            </a:r>
            <a:r>
              <a:rPr dirty="0"/>
              <a:t>s,</a:t>
            </a:r>
            <a:r>
              <a:rPr spc="-300" dirty="0">
                <a:latin typeface="Times New Roman"/>
                <a:cs typeface="Times New Roman"/>
              </a:rPr>
              <a:t> </a:t>
            </a:r>
            <a:r>
              <a:rPr spc="-10" dirty="0"/>
              <a:t>mim</a:t>
            </a:r>
            <a:r>
              <a:rPr spc="-5" dirty="0"/>
              <a:t>e-</a:t>
            </a:r>
            <a:r>
              <a:rPr spc="-15" dirty="0"/>
              <a:t>t</a:t>
            </a:r>
            <a:r>
              <a:rPr spc="-5" dirty="0"/>
              <a:t>y</a:t>
            </a:r>
            <a:r>
              <a:rPr dirty="0"/>
              <a:t>p</a:t>
            </a:r>
            <a:r>
              <a:rPr spc="-5" dirty="0"/>
              <a:t>e</a:t>
            </a:r>
            <a:r>
              <a:rPr dirty="0"/>
              <a:t>s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0" dirty="0"/>
              <a:t>a</a:t>
            </a:r>
            <a:r>
              <a:rPr dirty="0"/>
              <a:t>nd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0" dirty="0"/>
              <a:t>m</a:t>
            </a:r>
            <a:r>
              <a:rPr dirty="0"/>
              <a:t>u</a:t>
            </a:r>
            <a:r>
              <a:rPr spc="-5" dirty="0"/>
              <a:t>c</a:t>
            </a:r>
            <a:r>
              <a:rPr dirty="0"/>
              <a:t>h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50" dirty="0"/>
              <a:t>m</a:t>
            </a:r>
            <a:r>
              <a:rPr dirty="0"/>
              <a:t>u</a:t>
            </a:r>
            <a:r>
              <a:rPr spc="-5" dirty="0"/>
              <a:t>c</a:t>
            </a:r>
            <a:r>
              <a:rPr dirty="0"/>
              <a:t>h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5" dirty="0"/>
              <a:t>o</a:t>
            </a:r>
            <a:r>
              <a:rPr spc="-85" dirty="0"/>
              <a:t>r</a:t>
            </a:r>
            <a:r>
              <a:rPr dirty="0"/>
              <a:t>e</a:t>
            </a:r>
          </a:p>
          <a:p>
            <a:pPr marL="443865">
              <a:lnSpc>
                <a:spcPts val="4920"/>
              </a:lnSpc>
              <a:spcBef>
                <a:spcPts val="3120"/>
              </a:spcBef>
            </a:pPr>
            <a:r>
              <a:rPr spc="-5" dirty="0"/>
              <a:t>Le</a:t>
            </a:r>
            <a:r>
              <a:rPr spc="-10" dirty="0"/>
              <a:t>a</a:t>
            </a:r>
            <a:r>
              <a:rPr spc="-5" dirty="0"/>
              <a:t>r</a:t>
            </a:r>
            <a:r>
              <a:rPr dirty="0"/>
              <a:t>n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5" dirty="0"/>
              <a:t>o</a:t>
            </a:r>
            <a:r>
              <a:rPr spc="-85" dirty="0"/>
              <a:t>r</a:t>
            </a:r>
            <a:r>
              <a:rPr dirty="0"/>
              <a:t>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10" dirty="0"/>
              <a:t>a</a:t>
            </a:r>
            <a:r>
              <a:rPr dirty="0"/>
              <a:t>t:</a:t>
            </a:r>
            <a:r>
              <a:rPr spc="-295" dirty="0">
                <a:latin typeface="Times New Roman"/>
                <a:cs typeface="Times New Roman"/>
              </a:rPr>
              <a:t> </a:t>
            </a:r>
            <a:r>
              <a:rPr u="heavy" dirty="0">
                <a:solidFill>
                  <a:srgbClr val="009898"/>
                </a:solidFill>
                <a:hlinkClick r:id="rId5"/>
              </a:rPr>
              <a:t>http</a:t>
            </a:r>
            <a:r>
              <a:rPr u="heavy" spc="-10" dirty="0">
                <a:solidFill>
                  <a:srgbClr val="009898"/>
                </a:solidFill>
                <a:hlinkClick r:id="rId5"/>
              </a:rPr>
              <a:t>:/</a:t>
            </a:r>
            <a:r>
              <a:rPr u="heavy" dirty="0">
                <a:solidFill>
                  <a:srgbClr val="009898"/>
                </a:solidFill>
                <a:hlinkClick r:id="rId5"/>
              </a:rPr>
              <a:t>/</a:t>
            </a:r>
            <a:r>
              <a:rPr u="heavy" spc="-15" dirty="0">
                <a:solidFill>
                  <a:srgbClr val="009898"/>
                </a:solidFill>
                <a:hlinkClick r:id="rId5"/>
              </a:rPr>
              <a:t>e</a:t>
            </a:r>
            <a:r>
              <a:rPr u="heavy" dirty="0">
                <a:solidFill>
                  <a:srgbClr val="009898"/>
                </a:solidFill>
                <a:hlinkClick r:id="rId5"/>
              </a:rPr>
              <a:t>xp</a:t>
            </a:r>
            <a:r>
              <a:rPr u="heavy" spc="-85" dirty="0">
                <a:solidFill>
                  <a:srgbClr val="009898"/>
                </a:solidFill>
                <a:hlinkClick r:id="rId5"/>
              </a:rPr>
              <a:t>r</a:t>
            </a:r>
            <a:r>
              <a:rPr u="heavy" spc="-5" dirty="0">
                <a:solidFill>
                  <a:srgbClr val="009898"/>
                </a:solidFill>
                <a:hlinkClick r:id="rId5"/>
              </a:rPr>
              <a:t>e</a:t>
            </a:r>
            <a:r>
              <a:rPr u="heavy" spc="-10" dirty="0">
                <a:solidFill>
                  <a:srgbClr val="009898"/>
                </a:solidFill>
                <a:hlinkClick r:id="rId5"/>
              </a:rPr>
              <a:t>s</a:t>
            </a:r>
            <a:r>
              <a:rPr u="heavy" dirty="0">
                <a:solidFill>
                  <a:srgbClr val="009898"/>
                </a:solidFill>
                <a:hlinkClick r:id="rId5"/>
              </a:rPr>
              <a:t>s</a:t>
            </a:r>
            <a:r>
              <a:rPr u="heavy" spc="-10" dirty="0">
                <a:solidFill>
                  <a:srgbClr val="009898"/>
                </a:solidFill>
                <a:hlinkClick r:id="rId5"/>
              </a:rPr>
              <a:t>js.</a:t>
            </a:r>
            <a:r>
              <a:rPr u="heavy" spc="-5" dirty="0">
                <a:solidFill>
                  <a:srgbClr val="009898"/>
                </a:solidFill>
                <a:hlinkClick r:id="rId5"/>
              </a:rPr>
              <a:t>co</a:t>
            </a:r>
            <a:r>
              <a:rPr u="heavy" spc="-10" dirty="0">
                <a:solidFill>
                  <a:srgbClr val="009898"/>
                </a:solidFill>
                <a:hlinkClick r:id="rId5"/>
              </a:rPr>
              <a:t>m</a:t>
            </a:r>
            <a:r>
              <a:rPr u="heavy" dirty="0">
                <a:solidFill>
                  <a:srgbClr val="009898"/>
                </a:solidFill>
                <a:hlinkClick r:id="rId5"/>
              </a:rPr>
              <a:t>/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3260" rIns="0" bIns="0" rtlCol="0">
            <a:spAutoFit/>
          </a:bodyPr>
          <a:lstStyle/>
          <a:p>
            <a:pPr marL="5117465">
              <a:lnSpc>
                <a:spcPts val="10070"/>
              </a:lnSpc>
            </a:pPr>
            <a:r>
              <a:rPr sz="8400" spc="-11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5" dirty="0">
                <a:solidFill>
                  <a:srgbClr val="000000"/>
                </a:solidFill>
                <a:latin typeface="Gill Sans MT"/>
                <a:cs typeface="Gill Sans MT"/>
              </a:rPr>
              <a:t>do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88730" y="1944371"/>
            <a:ext cx="2882898" cy="6730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000" y="2730499"/>
            <a:ext cx="10515600" cy="567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4550" rIns="0" bIns="0" rtlCol="0">
            <a:spAutoFit/>
          </a:bodyPr>
          <a:lstStyle/>
          <a:p>
            <a:pPr marL="3571875">
              <a:lnSpc>
                <a:spcPct val="100000"/>
              </a:lnSpc>
            </a:pP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Running</a:t>
            </a:r>
            <a:r>
              <a:rPr sz="8400" spc="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Exp</a:t>
            </a:r>
            <a:r>
              <a:rPr sz="8400" spc="-204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es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2728" y="6399529"/>
            <a:ext cx="9969489" cy="155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3859" y="3183892"/>
            <a:ext cx="8522954" cy="2889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4158" y="3183892"/>
            <a:ext cx="8522954" cy="2889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26211" y="8470124"/>
            <a:ext cx="1040257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Gill Sans MT"/>
                <a:cs typeface="Gill Sans MT"/>
              </a:rPr>
              <a:t>(</a:t>
            </a:r>
            <a:r>
              <a:rPr sz="4800" spc="-10" dirty="0">
                <a:latin typeface="Gill Sans MT"/>
                <a:cs typeface="Gill Sans MT"/>
              </a:rPr>
              <a:t>M</a:t>
            </a:r>
            <a:r>
              <a:rPr sz="4800" spc="-35" dirty="0">
                <a:latin typeface="Gill Sans MT"/>
                <a:cs typeface="Gill Sans MT"/>
              </a:rPr>
              <a:t>A</a:t>
            </a:r>
            <a:r>
              <a:rPr sz="4800" spc="-50" dirty="0">
                <a:latin typeface="Gill Sans MT"/>
                <a:cs typeface="Gill Sans MT"/>
              </a:rPr>
              <a:t>N</a:t>
            </a:r>
            <a:r>
              <a:rPr sz="4800" dirty="0">
                <a:latin typeface="Gill Sans MT"/>
                <a:cs typeface="Gill Sans MT"/>
              </a:rPr>
              <a:t>Y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spc="-15" dirty="0">
                <a:latin typeface="Gill Sans MT"/>
                <a:cs typeface="Gill Sans MT"/>
              </a:rPr>
              <a:t>O</a:t>
            </a:r>
            <a:r>
              <a:rPr sz="4800" dirty="0">
                <a:latin typeface="Gill Sans MT"/>
                <a:cs typeface="Gill Sans MT"/>
              </a:rPr>
              <a:t>THER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spc="-50" dirty="0">
                <a:latin typeface="Gill Sans MT"/>
                <a:cs typeface="Gill Sans MT"/>
              </a:rPr>
              <a:t>N</a:t>
            </a:r>
            <a:r>
              <a:rPr sz="4800" spc="-5" dirty="0">
                <a:latin typeface="Gill Sans MT"/>
                <a:cs typeface="Gill Sans MT"/>
              </a:rPr>
              <a:t>OD</a:t>
            </a:r>
            <a:r>
              <a:rPr sz="4800" dirty="0">
                <a:latin typeface="Gill Sans MT"/>
                <a:cs typeface="Gill Sans MT"/>
              </a:rPr>
              <a:t>E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Gill Sans MT"/>
                <a:cs typeface="Gill Sans MT"/>
              </a:rPr>
              <a:t>F</a:t>
            </a:r>
            <a:r>
              <a:rPr sz="4800" spc="-35" dirty="0">
                <a:latin typeface="Gill Sans MT"/>
                <a:cs typeface="Gill Sans MT"/>
              </a:rPr>
              <a:t>RA</a:t>
            </a:r>
            <a:r>
              <a:rPr sz="4800" spc="-50" dirty="0">
                <a:latin typeface="Gill Sans MT"/>
                <a:cs typeface="Gill Sans MT"/>
              </a:rPr>
              <a:t>M</a:t>
            </a:r>
            <a:r>
              <a:rPr sz="4800" spc="-25" dirty="0">
                <a:latin typeface="Gill Sans MT"/>
                <a:cs typeface="Gill Sans MT"/>
              </a:rPr>
              <a:t>E</a:t>
            </a:r>
            <a:r>
              <a:rPr sz="4800" spc="-55" dirty="0">
                <a:latin typeface="Gill Sans MT"/>
                <a:cs typeface="Gill Sans MT"/>
              </a:rPr>
              <a:t>W</a:t>
            </a:r>
            <a:r>
              <a:rPr sz="4800" spc="-5" dirty="0">
                <a:latin typeface="Gill Sans MT"/>
                <a:cs typeface="Gill Sans MT"/>
              </a:rPr>
              <a:t>O</a:t>
            </a:r>
            <a:r>
              <a:rPr sz="4800" dirty="0">
                <a:latin typeface="Gill Sans MT"/>
                <a:cs typeface="Gill Sans MT"/>
              </a:rPr>
              <a:t>R</a:t>
            </a:r>
            <a:r>
              <a:rPr sz="4800" spc="-45" dirty="0">
                <a:latin typeface="Gill Sans MT"/>
                <a:cs typeface="Gill Sans MT"/>
              </a:rPr>
              <a:t>K</a:t>
            </a:r>
            <a:r>
              <a:rPr sz="4800" dirty="0">
                <a:latin typeface="Gill Sans MT"/>
                <a:cs typeface="Gill Sans MT"/>
              </a:rPr>
              <a:t>S)</a:t>
            </a:r>
            <a:endParaRPr sz="4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20240" y="3048000"/>
            <a:ext cx="1080768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450" y="3323590"/>
            <a:ext cx="2667000" cy="711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8189" y="5052059"/>
            <a:ext cx="3390900" cy="1577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0" y="5194310"/>
            <a:ext cx="3454389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0968" y="3458199"/>
            <a:ext cx="3581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557" rIns="0" bIns="0" rtlCol="0">
            <a:spAutoFit/>
          </a:bodyPr>
          <a:lstStyle/>
          <a:p>
            <a:pPr marL="422275">
              <a:lnSpc>
                <a:spcPct val="100000"/>
              </a:lnSpc>
            </a:pP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-2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9600" spc="-85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9600" spc="-5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YO</a:t>
            </a:r>
            <a:r>
              <a:rPr sz="9600" spc="-15" dirty="0">
                <a:solidFill>
                  <a:srgbClr val="000000"/>
                </a:solidFill>
                <a:latin typeface="Gill Sans MT"/>
                <a:cs typeface="Gill Sans MT"/>
              </a:rPr>
              <a:t>U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96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spc="-1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9600" spc="-75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9600" spc="-70" dirty="0">
                <a:solidFill>
                  <a:srgbClr val="000000"/>
                </a:solidFill>
                <a:latin typeface="Gill Sans MT"/>
                <a:cs typeface="Gill Sans MT"/>
              </a:rPr>
              <a:t>CK</a:t>
            </a:r>
            <a:endParaRPr sz="96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69979"/>
                </a:lnTo>
                <a:lnTo>
                  <a:pt x="3784610" y="1269979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320" y="1269979"/>
                </a:moveTo>
                <a:lnTo>
                  <a:pt x="0" y="1269979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69979"/>
                </a:lnTo>
                <a:lnTo>
                  <a:pt x="1892320" y="126997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70004"/>
                </a:lnTo>
                <a:lnTo>
                  <a:pt x="3784610" y="1270004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289" y="1270004"/>
                </a:moveTo>
                <a:lnTo>
                  <a:pt x="0" y="1270004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70004"/>
                </a:lnTo>
                <a:lnTo>
                  <a:pt x="1892289" y="1270004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7035789" y="0"/>
                </a:moveTo>
                <a:lnTo>
                  <a:pt x="0" y="0"/>
                </a:lnTo>
                <a:lnTo>
                  <a:pt x="0" y="2019299"/>
                </a:lnTo>
                <a:lnTo>
                  <a:pt x="7035789" y="2019299"/>
                </a:lnTo>
                <a:lnTo>
                  <a:pt x="7035789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3517910" y="2019299"/>
                </a:moveTo>
                <a:lnTo>
                  <a:pt x="0" y="2019299"/>
                </a:lnTo>
                <a:lnTo>
                  <a:pt x="0" y="0"/>
                </a:lnTo>
                <a:lnTo>
                  <a:pt x="7035789" y="0"/>
                </a:lnTo>
                <a:lnTo>
                  <a:pt x="7035789" y="2019299"/>
                </a:lnTo>
                <a:lnTo>
                  <a:pt x="3517910" y="20192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75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95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8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08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600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20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714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34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82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93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55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05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67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16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8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027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89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518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012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6323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812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574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237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857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35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597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346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108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8576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19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69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31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80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642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42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153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9154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665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27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762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382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8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4493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198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96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710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472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221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983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32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94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244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006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68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517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2791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02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790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539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301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51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13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2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24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3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835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584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46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096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85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607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69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131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88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428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392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54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03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655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414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176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926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68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437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199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4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710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460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22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59841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33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495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44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0065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756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5181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267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029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77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540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290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052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801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563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312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8074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823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58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0347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097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8590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260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3702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19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4881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631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393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14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904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653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415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0164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926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676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438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2000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949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47116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460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6222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6971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77339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483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9245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999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0756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150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2267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301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779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452859" y="7239000"/>
            <a:ext cx="34290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24881" y="2880511"/>
            <a:ext cx="13379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latin typeface="Gill Sans MT"/>
                <a:cs typeface="Gill Sans MT"/>
              </a:rPr>
              <a:t>C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ient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995677" y="5545412"/>
            <a:ext cx="14363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5" dirty="0">
                <a:latin typeface="Gill Sans MT"/>
                <a:cs typeface="Gill Sans MT"/>
              </a:rPr>
              <a:t>rv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r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13710" y="7927971"/>
            <a:ext cx="2884169" cy="1102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805424" y="2643524"/>
            <a:ext cx="3251210" cy="915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12029" y="5321311"/>
            <a:ext cx="2782571" cy="749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597390" y="6950714"/>
            <a:ext cx="0" cy="763270"/>
          </a:xfrm>
          <a:custGeom>
            <a:avLst/>
            <a:gdLst/>
            <a:ahLst/>
            <a:cxnLst/>
            <a:rect l="l" t="t" r="r" b="b"/>
            <a:pathLst>
              <a:path h="763270">
                <a:moveTo>
                  <a:pt x="0" y="763261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540240" y="770635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0" y="0"/>
                </a:moveTo>
                <a:lnTo>
                  <a:pt x="57149" y="115574"/>
                </a:lnTo>
                <a:lnTo>
                  <a:pt x="92465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5570" h="115570">
                <a:moveTo>
                  <a:pt x="115580" y="0"/>
                </a:moveTo>
                <a:lnTo>
                  <a:pt x="57149" y="45719"/>
                </a:lnTo>
                <a:lnTo>
                  <a:pt x="92465" y="45719"/>
                </a:lnTo>
                <a:lnTo>
                  <a:pt x="1155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540240" y="684275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149" y="0"/>
                </a:moveTo>
                <a:lnTo>
                  <a:pt x="0" y="115574"/>
                </a:lnTo>
                <a:lnTo>
                  <a:pt x="57149" y="69854"/>
                </a:lnTo>
                <a:lnTo>
                  <a:pt x="92465" y="69854"/>
                </a:lnTo>
                <a:lnTo>
                  <a:pt x="57149" y="0"/>
                </a:lnTo>
                <a:close/>
              </a:path>
              <a:path w="115570" h="115570">
                <a:moveTo>
                  <a:pt x="92465" y="69854"/>
                </a:moveTo>
                <a:lnTo>
                  <a:pt x="57149" y="69854"/>
                </a:lnTo>
                <a:lnTo>
                  <a:pt x="115580" y="115574"/>
                </a:lnTo>
                <a:lnTo>
                  <a:pt x="92465" y="69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17826" y="8199753"/>
            <a:ext cx="201231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35" dirty="0">
                <a:solidFill>
                  <a:srgbClr val="FF0000"/>
                </a:solidFill>
                <a:latin typeface="Gill Sans MT"/>
                <a:cs typeface="Gill Sans MT"/>
              </a:rPr>
              <a:t>D</a:t>
            </a:r>
            <a:r>
              <a:rPr sz="4200" spc="-25" dirty="0">
                <a:solidFill>
                  <a:srgbClr val="FF0000"/>
                </a:solidFill>
                <a:latin typeface="Gill Sans MT"/>
                <a:cs typeface="Gill Sans MT"/>
              </a:rPr>
              <a:t>a</a:t>
            </a:r>
            <a:r>
              <a:rPr sz="4200" spc="-15" dirty="0">
                <a:solidFill>
                  <a:srgbClr val="FF0000"/>
                </a:solidFill>
                <a:latin typeface="Gill Sans MT"/>
                <a:cs typeface="Gill Sans MT"/>
              </a:rPr>
              <a:t>t</a:t>
            </a:r>
            <a:r>
              <a:rPr sz="4200" spc="-25" dirty="0">
                <a:solidFill>
                  <a:srgbClr val="FF0000"/>
                </a:solidFill>
                <a:latin typeface="Gill Sans MT"/>
                <a:cs typeface="Gill Sans MT"/>
              </a:rPr>
              <a:t>aba</a:t>
            </a:r>
            <a:r>
              <a:rPr sz="4200" spc="-20" dirty="0">
                <a:solidFill>
                  <a:srgbClr val="FF0000"/>
                </a:solidFill>
                <a:latin typeface="Gill Sans MT"/>
                <a:cs typeface="Gill Sans MT"/>
              </a:rPr>
              <a:t>s</a:t>
            </a: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e</a:t>
            </a:r>
          </a:p>
        </p:txBody>
      </p:sp>
      <p:sp>
        <p:nvSpPr>
          <p:cNvPr id="160" name="object 160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01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63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22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2742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23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785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534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29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46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808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557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319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068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83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592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93420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1040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8534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61544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64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3126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3875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4637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5387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6149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6898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7660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8409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71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99212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6833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432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2194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29565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70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44676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521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9791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6728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7490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239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001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751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513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262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2024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773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535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285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5047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809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5582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3202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069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8313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58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342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92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854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603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65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114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76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5626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6388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13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899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8648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41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0172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921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1683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2433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31950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3944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47066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5455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6217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966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7728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478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9240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989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51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50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262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0248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77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536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285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60475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796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5587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08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9070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9819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0581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133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2092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2842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60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4353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5115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5864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6626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73885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8138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89001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9649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0411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160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19224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92672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3434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4183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4945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569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6456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7205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7967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8717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9479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02410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0990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17522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2501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3263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04013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04775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552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62861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703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7797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0854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9308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10058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0820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1569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2331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08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3842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1460479" y="440688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6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458200" y="5227328"/>
            <a:ext cx="2247900" cy="431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613130" y="6051551"/>
            <a:ext cx="1930398" cy="444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588489" y="3910340"/>
            <a:ext cx="0" cy="999490"/>
          </a:xfrm>
          <a:custGeom>
            <a:avLst/>
            <a:gdLst/>
            <a:ahLst/>
            <a:cxnLst/>
            <a:rect l="l" t="t" r="r" b="b"/>
            <a:pathLst>
              <a:path h="999489">
                <a:moveTo>
                  <a:pt x="0" y="0"/>
                </a:moveTo>
                <a:lnTo>
                  <a:pt x="0" y="99946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31339" y="380366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49" y="0"/>
                </a:moveTo>
                <a:lnTo>
                  <a:pt x="0" y="114299"/>
                </a:lnTo>
                <a:lnTo>
                  <a:pt x="57149" y="68579"/>
                </a:lnTo>
                <a:lnTo>
                  <a:pt x="91439" y="68579"/>
                </a:lnTo>
                <a:lnTo>
                  <a:pt x="57149" y="0"/>
                </a:lnTo>
                <a:close/>
              </a:path>
              <a:path w="114300" h="114300">
                <a:moveTo>
                  <a:pt x="91439" y="68579"/>
                </a:moveTo>
                <a:lnTo>
                  <a:pt x="57149" y="68579"/>
                </a:lnTo>
                <a:lnTo>
                  <a:pt x="114299" y="114299"/>
                </a:lnTo>
                <a:lnTo>
                  <a:pt x="91439" y="68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531339" y="490218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7149" y="114299"/>
                </a:lnTo>
                <a:lnTo>
                  <a:pt x="91439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4300" h="114300">
                <a:moveTo>
                  <a:pt x="114299" y="0"/>
                </a:moveTo>
                <a:lnTo>
                  <a:pt x="57149" y="45719"/>
                </a:lnTo>
                <a:lnTo>
                  <a:pt x="91439" y="45719"/>
                </a:lnTo>
                <a:lnTo>
                  <a:pt x="114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7098039" y="135804"/>
            <a:ext cx="4901565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56030">
              <a:lnSpc>
                <a:spcPct val="69900"/>
              </a:lnSpc>
            </a:pPr>
            <a:r>
              <a:rPr sz="8400" spc="-45" dirty="0">
                <a:latin typeface="Gill Sans MT"/>
                <a:cs typeface="Gill Sans MT"/>
              </a:rPr>
              <a:t>Ex</a:t>
            </a:r>
            <a:r>
              <a:rPr sz="8400" spc="-65" dirty="0">
                <a:latin typeface="Gill Sans MT"/>
                <a:cs typeface="Gill Sans MT"/>
              </a:rPr>
              <a:t>am</a:t>
            </a:r>
            <a:r>
              <a:rPr sz="8400" dirty="0">
                <a:latin typeface="Gill Sans MT"/>
                <a:cs typeface="Gill Sans MT"/>
              </a:rPr>
              <a:t>p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dirty="0">
                <a:latin typeface="Gill Sans MT"/>
                <a:cs typeface="Gill Sans MT"/>
              </a:rPr>
              <a:t>e</a:t>
            </a:r>
            <a:r>
              <a:rPr sz="8400" dirty="0">
                <a:latin typeface="Times New Roman"/>
                <a:cs typeface="Times New Roman"/>
              </a:rPr>
              <a:t> </a:t>
            </a: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dirty="0">
                <a:latin typeface="Gill Sans MT"/>
                <a:cs typeface="Gill Sans MT"/>
              </a:rPr>
              <a:t>ppli</a:t>
            </a:r>
            <a:r>
              <a:rPr sz="8400" spc="-15" dirty="0">
                <a:latin typeface="Gill Sans MT"/>
                <a:cs typeface="Gill Sans MT"/>
              </a:rPr>
              <a:t>c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10" dirty="0">
                <a:latin typeface="Gill Sans MT"/>
                <a:cs typeface="Gill Sans MT"/>
              </a:rPr>
              <a:t>t</a:t>
            </a:r>
            <a:r>
              <a:rPr sz="8400" spc="-25" dirty="0">
                <a:latin typeface="Gill Sans MT"/>
                <a:cs typeface="Gill Sans MT"/>
              </a:rPr>
              <a:t>i</a:t>
            </a:r>
            <a:r>
              <a:rPr sz="8400" spc="-60" dirty="0">
                <a:latin typeface="Gill Sans MT"/>
                <a:cs typeface="Gill Sans MT"/>
              </a:rPr>
              <a:t>o</a:t>
            </a:r>
            <a:r>
              <a:rPr sz="8400" dirty="0">
                <a:latin typeface="Gill Sans MT"/>
                <a:cs typeface="Gill Sans MT"/>
              </a:rPr>
              <a:t>n</a:t>
            </a:r>
            <a:endParaRPr sz="8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90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1793" y="5028426"/>
            <a:ext cx="467741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Gill Sans MT"/>
                <a:cs typeface="Gill Sans MT"/>
              </a:rPr>
              <a:t>(</a:t>
            </a:r>
            <a:r>
              <a:rPr sz="4800" dirty="0">
                <a:latin typeface="Gill Sans MT"/>
                <a:cs typeface="Gill Sans MT"/>
              </a:rPr>
              <a:t>THE</a:t>
            </a:r>
            <a:r>
              <a:rPr sz="4800" spc="125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Gill Sans MT"/>
                <a:cs typeface="Gill Sans MT"/>
              </a:rPr>
              <a:t>DATABA</a:t>
            </a:r>
            <a:r>
              <a:rPr sz="4800" spc="-10" dirty="0">
                <a:latin typeface="Gill Sans MT"/>
                <a:cs typeface="Gill Sans MT"/>
              </a:rPr>
              <a:t>S</a:t>
            </a:r>
            <a:r>
              <a:rPr sz="4800" dirty="0">
                <a:latin typeface="Gill Sans MT"/>
                <a:cs typeface="Gill Sans MT"/>
              </a:rPr>
              <a:t>E)</a:t>
            </a:r>
            <a:endParaRPr sz="4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2899" y="2679688"/>
            <a:ext cx="7237719" cy="2413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5230" y="300228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5230" y="447800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5230" y="5520690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5230" y="6996427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9801" y="3343231"/>
            <a:ext cx="8884285" cy="455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82295">
              <a:lnSpc>
                <a:spcPct val="67700"/>
              </a:lnSpc>
            </a:pPr>
            <a:r>
              <a:rPr sz="4200" spc="-30" dirty="0">
                <a:latin typeface="Gill Sans MT"/>
                <a:cs typeface="Gill Sans MT"/>
              </a:rPr>
              <a:t>A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si</a:t>
            </a:r>
            <a:r>
              <a:rPr sz="4200" spc="-10" dirty="0">
                <a:latin typeface="Gill Sans MT"/>
                <a:cs typeface="Gill Sans MT"/>
              </a:rPr>
              <a:t>m</a:t>
            </a:r>
            <a:r>
              <a:rPr sz="4200" dirty="0">
                <a:latin typeface="Gill Sans MT"/>
                <a:cs typeface="Gill Sans MT"/>
              </a:rPr>
              <a:t>ple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and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cala</a:t>
            </a:r>
            <a:r>
              <a:rPr sz="4200" dirty="0">
                <a:latin typeface="Gill Sans MT"/>
                <a:cs typeface="Gill Sans MT"/>
              </a:rPr>
              <a:t>ble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25" dirty="0">
                <a:latin typeface="Gill Sans MT"/>
                <a:cs typeface="Gill Sans MT"/>
              </a:rPr>
              <a:t>cu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10" dirty="0">
                <a:latin typeface="Gill Sans MT"/>
                <a:cs typeface="Gill Sans MT"/>
              </a:rPr>
              <a:t>n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ba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5" dirty="0">
                <a:latin typeface="Gill Sans MT"/>
                <a:cs typeface="Gill Sans MT"/>
              </a:rPr>
              <a:t>d</a:t>
            </a:r>
            <a:r>
              <a:rPr sz="4200" spc="-15" dirty="0">
                <a:latin typeface="Times New Roman"/>
                <a:cs typeface="Times New Roman"/>
              </a:rPr>
              <a:t> </a:t>
            </a:r>
            <a:r>
              <a:rPr sz="4200" spc="-45" dirty="0">
                <a:latin typeface="Gill Sans MT"/>
                <a:cs typeface="Gill Sans MT"/>
              </a:rPr>
              <a:t>N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spc="-10" dirty="0">
                <a:latin typeface="Gill Sans MT"/>
                <a:cs typeface="Gill Sans MT"/>
              </a:rPr>
              <a:t>Q</a:t>
            </a:r>
            <a:r>
              <a:rPr sz="4200" dirty="0">
                <a:latin typeface="Gill Sans MT"/>
                <a:cs typeface="Gill Sans MT"/>
              </a:rPr>
              <a:t>L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D</a:t>
            </a:r>
            <a:r>
              <a:rPr sz="4200" spc="-25" dirty="0">
                <a:latin typeface="Gill Sans MT"/>
                <a:cs typeface="Gill Sans MT"/>
              </a:rPr>
              <a:t>B</a:t>
            </a:r>
            <a:endParaRPr sz="4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5" dirty="0">
                <a:latin typeface="Gill Sans MT"/>
                <a:cs typeface="Gill Sans MT"/>
              </a:rPr>
              <a:t>SO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ba</a:t>
            </a:r>
            <a:r>
              <a:rPr sz="4200" spc="-20" dirty="0">
                <a:latin typeface="Gill Sans MT"/>
                <a:cs typeface="Gill Sans MT"/>
              </a:rPr>
              <a:t>sed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mo</a:t>
            </a:r>
            <a:r>
              <a:rPr sz="4200" spc="-4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el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per</a:t>
            </a:r>
            <a:r>
              <a:rPr sz="4200" spc="-15" dirty="0">
                <a:latin typeface="Gill Sans MT"/>
                <a:cs typeface="Gill Sans MT"/>
              </a:rPr>
              <a:t>sis</a:t>
            </a:r>
            <a:r>
              <a:rPr sz="4200" dirty="0">
                <a:latin typeface="Gill Sans MT"/>
                <a:cs typeface="Gill Sans MT"/>
              </a:rPr>
              <a:t>ten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e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1336675">
              <a:lnSpc>
                <a:spcPct val="67700"/>
              </a:lnSpc>
            </a:pPr>
            <a:r>
              <a:rPr sz="4200" spc="-10" dirty="0">
                <a:latin typeface="Gill Sans MT"/>
                <a:cs typeface="Gill Sans MT"/>
              </a:rPr>
              <a:t>F</a:t>
            </a:r>
            <a:r>
              <a:rPr sz="4200" dirty="0">
                <a:latin typeface="Gill Sans MT"/>
                <a:cs typeface="Gill Sans MT"/>
              </a:rPr>
              <a:t>lexible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he</a:t>
            </a:r>
            <a:r>
              <a:rPr sz="4200" spc="-5" dirty="0">
                <a:latin typeface="Gill Sans MT"/>
                <a:cs typeface="Gill Sans MT"/>
              </a:rPr>
              <a:t>m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Que</a:t>
            </a:r>
            <a:r>
              <a:rPr sz="4200" spc="120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y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s,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ha</a:t>
            </a:r>
            <a:r>
              <a:rPr sz="4200" spc="-75" dirty="0">
                <a:latin typeface="Gill Sans MT"/>
                <a:cs typeface="Gill Sans MT"/>
              </a:rPr>
              <a:t>r</a:t>
            </a:r>
            <a:r>
              <a:rPr sz="4200" spc="-25" dirty="0">
                <a:latin typeface="Gill Sans MT"/>
                <a:cs typeface="Gill Sans MT"/>
              </a:rPr>
              <a:t>din</a:t>
            </a:r>
            <a:r>
              <a:rPr sz="4200" spc="-20" dirty="0">
                <a:latin typeface="Gill Sans MT"/>
                <a:cs typeface="Gill Sans MT"/>
              </a:rPr>
              <a:t>g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and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65" dirty="0">
                <a:latin typeface="Gill Sans MT"/>
                <a:cs typeface="Gill Sans MT"/>
              </a:rPr>
              <a:t>m</a:t>
            </a:r>
            <a:r>
              <a:rPr sz="4200" spc="-25" dirty="0">
                <a:latin typeface="Gill Sans MT"/>
                <a:cs typeface="Gill Sans MT"/>
              </a:rPr>
              <a:t>u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75" dirty="0">
                <a:latin typeface="Gill Sans MT"/>
                <a:cs typeface="Gill Sans MT"/>
              </a:rPr>
              <a:t>m</a:t>
            </a:r>
            <a:r>
              <a:rPr sz="4200" spc="-25" dirty="0">
                <a:latin typeface="Gill Sans MT"/>
                <a:cs typeface="Gill Sans MT"/>
              </a:rPr>
              <a:t>uc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endParaRPr sz="4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5" dirty="0">
                <a:latin typeface="Gill Sans MT"/>
                <a:cs typeface="Gill Sans MT"/>
              </a:rPr>
              <a:t>Lea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:</a:t>
            </a:r>
            <a:r>
              <a:rPr sz="4200" spc="-300" dirty="0">
                <a:latin typeface="Times New Roman"/>
                <a:cs typeface="Times New Roman"/>
              </a:rPr>
              <a:t> 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http: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r>
              <a:rPr sz="4200" u="heavy" spc="-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w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w</a:t>
            </a:r>
            <a:r>
              <a:rPr sz="4200" u="heavy" spc="-25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w</a:t>
            </a:r>
            <a:r>
              <a:rPr sz="4200" u="heavy" spc="-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.m</a:t>
            </a:r>
            <a:r>
              <a:rPr sz="4200" u="heavy" spc="-3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n</a:t>
            </a:r>
            <a:r>
              <a:rPr sz="4200" u="heavy" spc="-6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g</a:t>
            </a:r>
            <a:r>
              <a:rPr sz="4200" u="heavy" spc="-3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sz="4200" u="heavy" spc="-4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d</a:t>
            </a:r>
            <a:r>
              <a:rPr sz="4200" u="heavy" spc="-3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b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.o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r</a:t>
            </a:r>
            <a:r>
              <a:rPr sz="4200" u="heavy" spc="-3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g</a:t>
            </a:r>
            <a:r>
              <a:rPr sz="4200" u="heavy" spc="-1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0560" rIns="0" bIns="0" rtlCol="0">
            <a:spAutoFit/>
          </a:bodyPr>
          <a:lstStyle/>
          <a:p>
            <a:pPr marL="5117465">
              <a:lnSpc>
                <a:spcPct val="100000"/>
              </a:lnSpc>
            </a:pPr>
            <a:r>
              <a:rPr sz="8400" spc="-11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5" dirty="0">
                <a:solidFill>
                  <a:srgbClr val="000000"/>
                </a:solidFill>
                <a:latin typeface="Gill Sans MT"/>
                <a:cs typeface="Gill Sans MT"/>
              </a:rPr>
              <a:t>do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7040" y="1587489"/>
            <a:ext cx="3886200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7689" y="2387599"/>
            <a:ext cx="6578589" cy="29083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1395" y="6135373"/>
            <a:ext cx="4013210" cy="1705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8200" y="5981700"/>
            <a:ext cx="4419600" cy="2260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1230" y="5549896"/>
            <a:ext cx="3648699" cy="3390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0400" y="5397511"/>
            <a:ext cx="4063989" cy="3949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4192" y="963845"/>
            <a:ext cx="921956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00" spc="-60" dirty="0">
                <a:latin typeface="Gill Sans MT"/>
                <a:cs typeface="Gill Sans MT"/>
              </a:rPr>
              <a:t>DOCUME</a:t>
            </a:r>
            <a:r>
              <a:rPr sz="8400" spc="-80" dirty="0">
                <a:latin typeface="Gill Sans MT"/>
                <a:cs typeface="Gill Sans MT"/>
              </a:rPr>
              <a:t>N</a:t>
            </a:r>
            <a:r>
              <a:rPr sz="8400" dirty="0">
                <a:latin typeface="Gill Sans MT"/>
                <a:cs typeface="Gill Sans MT"/>
              </a:rPr>
              <a:t>T</a:t>
            </a:r>
            <a:r>
              <a:rPr sz="8400" spc="225" dirty="0">
                <a:latin typeface="Times New Roman"/>
                <a:cs typeface="Times New Roman"/>
              </a:rPr>
              <a:t> </a:t>
            </a:r>
            <a:r>
              <a:rPr sz="8400" spc="-65" dirty="0">
                <a:latin typeface="Gill Sans MT"/>
                <a:cs typeface="Gill Sans MT"/>
              </a:rPr>
              <a:t>D</a:t>
            </a: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spc="-55" dirty="0">
                <a:latin typeface="Gill Sans MT"/>
                <a:cs typeface="Gill Sans MT"/>
              </a:rPr>
              <a:t>TA</a:t>
            </a:r>
            <a:endParaRPr sz="8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spc="-1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r>
              <a:rPr sz="8400" spc="-60" dirty="0">
                <a:solidFill>
                  <a:srgbClr val="000000"/>
                </a:solidFill>
                <a:latin typeface="Gill Sans MT"/>
                <a:cs typeface="Gill Sans MT"/>
              </a:rPr>
              <a:t>o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5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spc="-5" dirty="0">
                <a:solidFill>
                  <a:srgbClr val="000000"/>
                </a:solidFill>
                <a:latin typeface="Gill Sans MT"/>
                <a:cs typeface="Gill Sans MT"/>
              </a:rPr>
              <a:t>Q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L</a:t>
            </a:r>
            <a:r>
              <a:rPr sz="8400" spc="-25" dirty="0">
                <a:solidFill>
                  <a:srgbClr val="000000"/>
                </a:solidFill>
                <a:latin typeface="Gill Sans MT"/>
                <a:cs typeface="Gill Sans MT"/>
              </a:rPr>
              <a:t>!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5249" y="2952740"/>
            <a:ext cx="6934200" cy="5537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9700" y="2057409"/>
            <a:ext cx="6845289" cy="6845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3119" y="5171440"/>
            <a:ext cx="3708410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5019" y="4777740"/>
            <a:ext cx="3708410" cy="304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35829" y="4302761"/>
            <a:ext cx="3708410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8725" marR="5080" indent="753110">
              <a:lnSpc>
                <a:spcPct val="69900"/>
              </a:lnSpc>
            </a:pPr>
            <a:r>
              <a:rPr sz="8400" spc="-10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spc="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" dirty="0">
                <a:solidFill>
                  <a:srgbClr val="000000"/>
                </a:solidFill>
                <a:latin typeface="Gill Sans MT"/>
                <a:cs typeface="Gill Sans MT"/>
              </a:rPr>
              <a:t>the</a:t>
            </a:r>
            <a:r>
              <a:rPr sz="8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5" dirty="0">
                <a:solidFill>
                  <a:srgbClr val="000000"/>
                </a:solidFill>
                <a:latin typeface="Gill Sans MT"/>
                <a:cs typeface="Gill Sans MT"/>
              </a:rPr>
              <a:t>ME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AN</a:t>
            </a:r>
            <a:r>
              <a:rPr sz="84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5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spc="-1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c</a:t>
            </a:r>
            <a:r>
              <a:rPr sz="8400" spc="-20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?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64379" y="7284719"/>
            <a:ext cx="3937010" cy="133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9279" y="3991621"/>
            <a:ext cx="4203710" cy="2235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2235" y="3295656"/>
            <a:ext cx="3266450" cy="1247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621" y="6637019"/>
            <a:ext cx="2603501" cy="60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0411" y="4954270"/>
            <a:ext cx="3294369" cy="928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7969" y="7777481"/>
            <a:ext cx="2825748" cy="760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3999" y="3225789"/>
            <a:ext cx="3146425" cy="2971800"/>
          </a:xfrm>
          <a:custGeom>
            <a:avLst/>
            <a:gdLst/>
            <a:ahLst/>
            <a:cxnLst/>
            <a:rect l="l" t="t" r="r" b="b"/>
            <a:pathLst>
              <a:path w="3146425" h="2971800">
                <a:moveTo>
                  <a:pt x="1914253" y="2500640"/>
                </a:moveTo>
                <a:lnTo>
                  <a:pt x="1220480" y="2500640"/>
                </a:lnTo>
                <a:lnTo>
                  <a:pt x="1317010" y="2971799"/>
                </a:lnTo>
                <a:lnTo>
                  <a:pt x="1568470" y="2547640"/>
                </a:lnTo>
                <a:lnTo>
                  <a:pt x="1904173" y="2547640"/>
                </a:lnTo>
                <a:lnTo>
                  <a:pt x="1914253" y="2500640"/>
                </a:lnTo>
                <a:close/>
              </a:path>
              <a:path w="3146425" h="2971800">
                <a:moveTo>
                  <a:pt x="1904173" y="2547640"/>
                </a:moveTo>
                <a:lnTo>
                  <a:pt x="1568470" y="2547640"/>
                </a:lnTo>
                <a:lnTo>
                  <a:pt x="1814840" y="2964179"/>
                </a:lnTo>
                <a:lnTo>
                  <a:pt x="1904173" y="2547640"/>
                </a:lnTo>
                <a:close/>
              </a:path>
              <a:path w="3146425" h="2971800">
                <a:moveTo>
                  <a:pt x="2232660" y="2354579"/>
                </a:moveTo>
                <a:lnTo>
                  <a:pt x="908060" y="2354579"/>
                </a:lnTo>
                <a:lnTo>
                  <a:pt x="844570" y="2833390"/>
                </a:lnTo>
                <a:lnTo>
                  <a:pt x="1220480" y="2500640"/>
                </a:lnTo>
                <a:lnTo>
                  <a:pt x="1914253" y="2500640"/>
                </a:lnTo>
                <a:lnTo>
                  <a:pt x="1916429" y="2490490"/>
                </a:lnTo>
                <a:lnTo>
                  <a:pt x="2249601" y="2490490"/>
                </a:lnTo>
                <a:lnTo>
                  <a:pt x="2232660" y="2354579"/>
                </a:lnTo>
                <a:close/>
              </a:path>
              <a:path w="3146425" h="2971800">
                <a:moveTo>
                  <a:pt x="2249601" y="2490490"/>
                </a:moveTo>
                <a:lnTo>
                  <a:pt x="1916429" y="2490490"/>
                </a:lnTo>
                <a:lnTo>
                  <a:pt x="2289809" y="2813060"/>
                </a:lnTo>
                <a:lnTo>
                  <a:pt x="2249601" y="2490490"/>
                </a:lnTo>
                <a:close/>
              </a:path>
              <a:path w="3146425" h="2971800">
                <a:moveTo>
                  <a:pt x="2493999" y="2123450"/>
                </a:moveTo>
                <a:lnTo>
                  <a:pt x="659129" y="2123450"/>
                </a:lnTo>
                <a:lnTo>
                  <a:pt x="443240" y="2562880"/>
                </a:lnTo>
                <a:lnTo>
                  <a:pt x="908060" y="2354579"/>
                </a:lnTo>
                <a:lnTo>
                  <a:pt x="2232660" y="2354579"/>
                </a:lnTo>
                <a:lnTo>
                  <a:pt x="2230130" y="2334280"/>
                </a:lnTo>
                <a:lnTo>
                  <a:pt x="2597260" y="2334280"/>
                </a:lnTo>
                <a:lnTo>
                  <a:pt x="2493999" y="2123450"/>
                </a:lnTo>
                <a:close/>
              </a:path>
              <a:path w="3146425" h="2971800">
                <a:moveTo>
                  <a:pt x="2597260" y="2334280"/>
                </a:moveTo>
                <a:lnTo>
                  <a:pt x="2230130" y="2334280"/>
                </a:lnTo>
                <a:lnTo>
                  <a:pt x="2693669" y="2531120"/>
                </a:lnTo>
                <a:lnTo>
                  <a:pt x="2597260" y="2334280"/>
                </a:lnTo>
                <a:close/>
              </a:path>
              <a:path w="3146425" h="2971800">
                <a:moveTo>
                  <a:pt x="157490" y="825520"/>
                </a:moveTo>
                <a:lnTo>
                  <a:pt x="504200" y="1173479"/>
                </a:lnTo>
                <a:lnTo>
                  <a:pt x="1280" y="1273820"/>
                </a:lnTo>
                <a:lnTo>
                  <a:pt x="447050" y="1502420"/>
                </a:lnTo>
                <a:lnTo>
                  <a:pt x="0" y="1743730"/>
                </a:lnTo>
                <a:lnTo>
                  <a:pt x="500390" y="1828799"/>
                </a:lnTo>
                <a:lnTo>
                  <a:pt x="151150" y="2188220"/>
                </a:lnTo>
                <a:lnTo>
                  <a:pt x="659129" y="2123450"/>
                </a:lnTo>
                <a:lnTo>
                  <a:pt x="2493999" y="2123450"/>
                </a:lnTo>
                <a:lnTo>
                  <a:pt x="2480309" y="2095499"/>
                </a:lnTo>
                <a:lnTo>
                  <a:pt x="2937696" y="2095499"/>
                </a:lnTo>
                <a:lnTo>
                  <a:pt x="2641610" y="1798319"/>
                </a:lnTo>
                <a:lnTo>
                  <a:pt x="3144530" y="1698010"/>
                </a:lnTo>
                <a:lnTo>
                  <a:pt x="2698760" y="1469410"/>
                </a:lnTo>
                <a:lnTo>
                  <a:pt x="3145810" y="1228100"/>
                </a:lnTo>
                <a:lnTo>
                  <a:pt x="2644139" y="1141750"/>
                </a:lnTo>
                <a:lnTo>
                  <a:pt x="2904234" y="875050"/>
                </a:lnTo>
                <a:lnTo>
                  <a:pt x="665500" y="875050"/>
                </a:lnTo>
                <a:lnTo>
                  <a:pt x="157490" y="825520"/>
                </a:lnTo>
                <a:close/>
              </a:path>
              <a:path w="3146425" h="2971800">
                <a:moveTo>
                  <a:pt x="2937696" y="2095499"/>
                </a:moveTo>
                <a:lnTo>
                  <a:pt x="2480309" y="2095499"/>
                </a:lnTo>
                <a:lnTo>
                  <a:pt x="2988320" y="2146310"/>
                </a:lnTo>
                <a:lnTo>
                  <a:pt x="2937696" y="2095499"/>
                </a:lnTo>
                <a:close/>
              </a:path>
              <a:path w="3146425" h="2971800">
                <a:moveTo>
                  <a:pt x="452140" y="440710"/>
                </a:moveTo>
                <a:lnTo>
                  <a:pt x="665500" y="875050"/>
                </a:lnTo>
                <a:lnTo>
                  <a:pt x="2904234" y="875050"/>
                </a:lnTo>
                <a:lnTo>
                  <a:pt x="2930244" y="848380"/>
                </a:lnTo>
                <a:lnTo>
                  <a:pt x="2485400" y="848380"/>
                </a:lnTo>
                <a:lnTo>
                  <a:pt x="2589291" y="637550"/>
                </a:lnTo>
                <a:lnTo>
                  <a:pt x="914399" y="637550"/>
                </a:lnTo>
                <a:lnTo>
                  <a:pt x="452140" y="440710"/>
                </a:lnTo>
                <a:close/>
              </a:path>
              <a:path w="3146425" h="2971800">
                <a:moveTo>
                  <a:pt x="2993410" y="783610"/>
                </a:moveTo>
                <a:lnTo>
                  <a:pt x="2485400" y="848380"/>
                </a:lnTo>
                <a:lnTo>
                  <a:pt x="2930244" y="848380"/>
                </a:lnTo>
                <a:lnTo>
                  <a:pt x="2993410" y="783610"/>
                </a:lnTo>
                <a:close/>
              </a:path>
              <a:path w="3146425" h="2971800">
                <a:moveTo>
                  <a:pt x="856000" y="158770"/>
                </a:moveTo>
                <a:lnTo>
                  <a:pt x="914399" y="637550"/>
                </a:lnTo>
                <a:lnTo>
                  <a:pt x="2589291" y="637550"/>
                </a:lnTo>
                <a:lnTo>
                  <a:pt x="2599309" y="617219"/>
                </a:lnTo>
                <a:lnTo>
                  <a:pt x="2237750" y="617219"/>
                </a:lnTo>
                <a:lnTo>
                  <a:pt x="2255720" y="481340"/>
                </a:lnTo>
                <a:lnTo>
                  <a:pt x="1229380" y="481340"/>
                </a:lnTo>
                <a:lnTo>
                  <a:pt x="856000" y="158770"/>
                </a:lnTo>
                <a:close/>
              </a:path>
              <a:path w="3146425" h="2971800">
                <a:moveTo>
                  <a:pt x="2702570" y="407669"/>
                </a:moveTo>
                <a:lnTo>
                  <a:pt x="2237750" y="617219"/>
                </a:lnTo>
                <a:lnTo>
                  <a:pt x="2599309" y="617219"/>
                </a:lnTo>
                <a:lnTo>
                  <a:pt x="2702570" y="407669"/>
                </a:lnTo>
                <a:close/>
              </a:path>
              <a:path w="3146425" h="2971800">
                <a:moveTo>
                  <a:pt x="1330970" y="7619"/>
                </a:moveTo>
                <a:lnTo>
                  <a:pt x="1229380" y="481340"/>
                </a:lnTo>
                <a:lnTo>
                  <a:pt x="2255720" y="481340"/>
                </a:lnTo>
                <a:lnTo>
                  <a:pt x="2257063" y="471190"/>
                </a:lnTo>
                <a:lnTo>
                  <a:pt x="1925330" y="471190"/>
                </a:lnTo>
                <a:lnTo>
                  <a:pt x="1915701" y="424190"/>
                </a:lnTo>
                <a:lnTo>
                  <a:pt x="1577339" y="424190"/>
                </a:lnTo>
                <a:lnTo>
                  <a:pt x="1330970" y="7619"/>
                </a:lnTo>
                <a:close/>
              </a:path>
              <a:path w="3146425" h="2971800">
                <a:moveTo>
                  <a:pt x="2301239" y="137159"/>
                </a:moveTo>
                <a:lnTo>
                  <a:pt x="1925330" y="471190"/>
                </a:lnTo>
                <a:lnTo>
                  <a:pt x="2257063" y="471190"/>
                </a:lnTo>
                <a:lnTo>
                  <a:pt x="2301239" y="137159"/>
                </a:lnTo>
                <a:close/>
              </a:path>
              <a:path w="3146425" h="2971800">
                <a:moveTo>
                  <a:pt x="1828799" y="0"/>
                </a:moveTo>
                <a:lnTo>
                  <a:pt x="1577339" y="424190"/>
                </a:lnTo>
                <a:lnTo>
                  <a:pt x="1915701" y="424190"/>
                </a:lnTo>
                <a:lnTo>
                  <a:pt x="1828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3999" y="3225789"/>
            <a:ext cx="3146425" cy="2971800"/>
          </a:xfrm>
          <a:custGeom>
            <a:avLst/>
            <a:gdLst/>
            <a:ahLst/>
            <a:cxnLst/>
            <a:rect l="l" t="t" r="r" b="b"/>
            <a:pathLst>
              <a:path w="3146425" h="2971800">
                <a:moveTo>
                  <a:pt x="1330970" y="7619"/>
                </a:moveTo>
                <a:lnTo>
                  <a:pt x="1577339" y="424190"/>
                </a:lnTo>
                <a:lnTo>
                  <a:pt x="1828799" y="0"/>
                </a:lnTo>
                <a:lnTo>
                  <a:pt x="1925330" y="471190"/>
                </a:lnTo>
                <a:lnTo>
                  <a:pt x="2301239" y="137159"/>
                </a:lnTo>
                <a:lnTo>
                  <a:pt x="2237750" y="617219"/>
                </a:lnTo>
                <a:lnTo>
                  <a:pt x="2702570" y="407669"/>
                </a:lnTo>
                <a:lnTo>
                  <a:pt x="2485400" y="848380"/>
                </a:lnTo>
                <a:lnTo>
                  <a:pt x="2993410" y="783610"/>
                </a:lnTo>
                <a:lnTo>
                  <a:pt x="2644139" y="1141750"/>
                </a:lnTo>
                <a:lnTo>
                  <a:pt x="3145810" y="1228100"/>
                </a:lnTo>
                <a:lnTo>
                  <a:pt x="2698760" y="1469410"/>
                </a:lnTo>
                <a:lnTo>
                  <a:pt x="3144530" y="1698010"/>
                </a:lnTo>
                <a:lnTo>
                  <a:pt x="2641610" y="1798319"/>
                </a:lnTo>
                <a:lnTo>
                  <a:pt x="2988320" y="2146310"/>
                </a:lnTo>
                <a:lnTo>
                  <a:pt x="2480309" y="2095499"/>
                </a:lnTo>
                <a:lnTo>
                  <a:pt x="2693669" y="2531120"/>
                </a:lnTo>
                <a:lnTo>
                  <a:pt x="2230130" y="2334280"/>
                </a:lnTo>
                <a:lnTo>
                  <a:pt x="2289809" y="2813060"/>
                </a:lnTo>
                <a:lnTo>
                  <a:pt x="1916429" y="2490490"/>
                </a:lnTo>
                <a:lnTo>
                  <a:pt x="1814840" y="2964179"/>
                </a:lnTo>
                <a:lnTo>
                  <a:pt x="1568470" y="2547640"/>
                </a:lnTo>
                <a:lnTo>
                  <a:pt x="1317010" y="2971799"/>
                </a:lnTo>
                <a:lnTo>
                  <a:pt x="1220480" y="2500640"/>
                </a:lnTo>
                <a:lnTo>
                  <a:pt x="844570" y="2833390"/>
                </a:lnTo>
                <a:lnTo>
                  <a:pt x="908060" y="2354579"/>
                </a:lnTo>
                <a:lnTo>
                  <a:pt x="443240" y="2562880"/>
                </a:lnTo>
                <a:lnTo>
                  <a:pt x="659129" y="2123450"/>
                </a:lnTo>
                <a:lnTo>
                  <a:pt x="151150" y="2188220"/>
                </a:lnTo>
                <a:lnTo>
                  <a:pt x="500390" y="1828799"/>
                </a:lnTo>
                <a:lnTo>
                  <a:pt x="0" y="1743730"/>
                </a:lnTo>
                <a:lnTo>
                  <a:pt x="447050" y="1502420"/>
                </a:lnTo>
                <a:lnTo>
                  <a:pt x="1280" y="1273820"/>
                </a:lnTo>
                <a:lnTo>
                  <a:pt x="504200" y="1173479"/>
                </a:lnTo>
                <a:lnTo>
                  <a:pt x="157490" y="825520"/>
                </a:lnTo>
                <a:lnTo>
                  <a:pt x="665500" y="875050"/>
                </a:lnTo>
                <a:lnTo>
                  <a:pt x="452140" y="440710"/>
                </a:lnTo>
                <a:lnTo>
                  <a:pt x="914399" y="637550"/>
                </a:lnTo>
                <a:lnTo>
                  <a:pt x="856000" y="158770"/>
                </a:lnTo>
                <a:lnTo>
                  <a:pt x="1229380" y="481340"/>
                </a:lnTo>
                <a:lnTo>
                  <a:pt x="1330970" y="761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11440" y="34899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42369" y="5932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1609" y="3097530"/>
            <a:ext cx="3147060" cy="2973070"/>
          </a:xfrm>
          <a:custGeom>
            <a:avLst/>
            <a:gdLst/>
            <a:ahLst/>
            <a:cxnLst/>
            <a:rect l="l" t="t" r="r" b="b"/>
            <a:pathLst>
              <a:path w="3147059" h="2973070">
                <a:moveTo>
                  <a:pt x="1914280" y="2501889"/>
                </a:moveTo>
                <a:lnTo>
                  <a:pt x="1220480" y="2501889"/>
                </a:lnTo>
                <a:lnTo>
                  <a:pt x="1318259" y="2973080"/>
                </a:lnTo>
                <a:lnTo>
                  <a:pt x="1568470" y="2548889"/>
                </a:lnTo>
                <a:lnTo>
                  <a:pt x="1904328" y="2548889"/>
                </a:lnTo>
                <a:lnTo>
                  <a:pt x="1914280" y="2501889"/>
                </a:lnTo>
                <a:close/>
              </a:path>
              <a:path w="3147059" h="2973070">
                <a:moveTo>
                  <a:pt x="1904328" y="2548889"/>
                </a:moveTo>
                <a:lnTo>
                  <a:pt x="1568470" y="2548889"/>
                </a:lnTo>
                <a:lnTo>
                  <a:pt x="1816120" y="2965460"/>
                </a:lnTo>
                <a:lnTo>
                  <a:pt x="1904328" y="2548889"/>
                </a:lnTo>
                <a:close/>
              </a:path>
              <a:path w="3147059" h="2973070">
                <a:moveTo>
                  <a:pt x="2233890" y="2355860"/>
                </a:moveTo>
                <a:lnTo>
                  <a:pt x="908060" y="2355860"/>
                </a:lnTo>
                <a:lnTo>
                  <a:pt x="844570" y="2834639"/>
                </a:lnTo>
                <a:lnTo>
                  <a:pt x="1220480" y="2501889"/>
                </a:lnTo>
                <a:lnTo>
                  <a:pt x="1914280" y="2501889"/>
                </a:lnTo>
                <a:lnTo>
                  <a:pt x="1916429" y="2491739"/>
                </a:lnTo>
                <a:lnTo>
                  <a:pt x="2250464" y="2491739"/>
                </a:lnTo>
                <a:lnTo>
                  <a:pt x="2233890" y="2355860"/>
                </a:lnTo>
                <a:close/>
              </a:path>
              <a:path w="3147059" h="2973070">
                <a:moveTo>
                  <a:pt x="2250464" y="2491739"/>
                </a:moveTo>
                <a:lnTo>
                  <a:pt x="1916429" y="2491739"/>
                </a:lnTo>
                <a:lnTo>
                  <a:pt x="2289809" y="2814309"/>
                </a:lnTo>
                <a:lnTo>
                  <a:pt x="2250464" y="2491739"/>
                </a:lnTo>
                <a:close/>
              </a:path>
              <a:path w="3147059" h="2973070">
                <a:moveTo>
                  <a:pt x="2495183" y="2124699"/>
                </a:moveTo>
                <a:lnTo>
                  <a:pt x="660410" y="2124699"/>
                </a:lnTo>
                <a:lnTo>
                  <a:pt x="443240" y="2564129"/>
                </a:lnTo>
                <a:lnTo>
                  <a:pt x="908060" y="2355860"/>
                </a:lnTo>
                <a:lnTo>
                  <a:pt x="2233890" y="2355860"/>
                </a:lnTo>
                <a:lnTo>
                  <a:pt x="2231410" y="2335529"/>
                </a:lnTo>
                <a:lnTo>
                  <a:pt x="2597832" y="2335529"/>
                </a:lnTo>
                <a:lnTo>
                  <a:pt x="2495183" y="2124699"/>
                </a:lnTo>
                <a:close/>
              </a:path>
              <a:path w="3147059" h="2973070">
                <a:moveTo>
                  <a:pt x="2597832" y="2335529"/>
                </a:moveTo>
                <a:lnTo>
                  <a:pt x="2231410" y="2335529"/>
                </a:lnTo>
                <a:lnTo>
                  <a:pt x="2693669" y="2532369"/>
                </a:lnTo>
                <a:lnTo>
                  <a:pt x="2597832" y="2335529"/>
                </a:lnTo>
                <a:close/>
              </a:path>
              <a:path w="3147059" h="2973070">
                <a:moveTo>
                  <a:pt x="157490" y="826769"/>
                </a:moveTo>
                <a:lnTo>
                  <a:pt x="504200" y="1174760"/>
                </a:lnTo>
                <a:lnTo>
                  <a:pt x="2560" y="1275069"/>
                </a:lnTo>
                <a:lnTo>
                  <a:pt x="448330" y="1503669"/>
                </a:lnTo>
                <a:lnTo>
                  <a:pt x="0" y="1744979"/>
                </a:lnTo>
                <a:lnTo>
                  <a:pt x="501670" y="1830080"/>
                </a:lnTo>
                <a:lnTo>
                  <a:pt x="152399" y="2189469"/>
                </a:lnTo>
                <a:lnTo>
                  <a:pt x="660410" y="2124699"/>
                </a:lnTo>
                <a:lnTo>
                  <a:pt x="2495183" y="2124699"/>
                </a:lnTo>
                <a:lnTo>
                  <a:pt x="2481590" y="2096780"/>
                </a:lnTo>
                <a:lnTo>
                  <a:pt x="2937722" y="2096780"/>
                </a:lnTo>
                <a:lnTo>
                  <a:pt x="2641610" y="1799600"/>
                </a:lnTo>
                <a:lnTo>
                  <a:pt x="3144530" y="1699259"/>
                </a:lnTo>
                <a:lnTo>
                  <a:pt x="2698760" y="1470659"/>
                </a:lnTo>
                <a:lnTo>
                  <a:pt x="3147059" y="1229349"/>
                </a:lnTo>
                <a:lnTo>
                  <a:pt x="2645420" y="1142999"/>
                </a:lnTo>
                <a:lnTo>
                  <a:pt x="2905492" y="876299"/>
                </a:lnTo>
                <a:lnTo>
                  <a:pt x="665500" y="876299"/>
                </a:lnTo>
                <a:lnTo>
                  <a:pt x="157490" y="826769"/>
                </a:lnTo>
                <a:close/>
              </a:path>
              <a:path w="3147059" h="2973070">
                <a:moveTo>
                  <a:pt x="2937722" y="2096780"/>
                </a:moveTo>
                <a:lnTo>
                  <a:pt x="2481590" y="2096780"/>
                </a:lnTo>
                <a:lnTo>
                  <a:pt x="2988320" y="2147559"/>
                </a:lnTo>
                <a:lnTo>
                  <a:pt x="2937722" y="2096780"/>
                </a:lnTo>
                <a:close/>
              </a:path>
              <a:path w="3147059" h="2973070">
                <a:moveTo>
                  <a:pt x="452140" y="441959"/>
                </a:moveTo>
                <a:lnTo>
                  <a:pt x="665500" y="876299"/>
                </a:lnTo>
                <a:lnTo>
                  <a:pt x="2905492" y="876299"/>
                </a:lnTo>
                <a:lnTo>
                  <a:pt x="2931499" y="849629"/>
                </a:lnTo>
                <a:lnTo>
                  <a:pt x="2486680" y="849629"/>
                </a:lnTo>
                <a:lnTo>
                  <a:pt x="2590578" y="638799"/>
                </a:lnTo>
                <a:lnTo>
                  <a:pt x="915680" y="638799"/>
                </a:lnTo>
                <a:lnTo>
                  <a:pt x="452140" y="441959"/>
                </a:lnTo>
                <a:close/>
              </a:path>
              <a:path w="3147059" h="2973070">
                <a:moveTo>
                  <a:pt x="2994659" y="784859"/>
                </a:moveTo>
                <a:lnTo>
                  <a:pt x="2486680" y="849629"/>
                </a:lnTo>
                <a:lnTo>
                  <a:pt x="2931499" y="849629"/>
                </a:lnTo>
                <a:lnTo>
                  <a:pt x="2994659" y="784859"/>
                </a:lnTo>
                <a:close/>
              </a:path>
              <a:path w="3147059" h="2973070">
                <a:moveTo>
                  <a:pt x="856000" y="160019"/>
                </a:moveTo>
                <a:lnTo>
                  <a:pt x="915680" y="638799"/>
                </a:lnTo>
                <a:lnTo>
                  <a:pt x="2590578" y="638799"/>
                </a:lnTo>
                <a:lnTo>
                  <a:pt x="2600582" y="618500"/>
                </a:lnTo>
                <a:lnTo>
                  <a:pt x="2239030" y="618500"/>
                </a:lnTo>
                <a:lnTo>
                  <a:pt x="2256642" y="482589"/>
                </a:lnTo>
                <a:lnTo>
                  <a:pt x="1229380" y="482589"/>
                </a:lnTo>
                <a:lnTo>
                  <a:pt x="856000" y="160019"/>
                </a:lnTo>
                <a:close/>
              </a:path>
              <a:path w="3147059" h="2973070">
                <a:moveTo>
                  <a:pt x="2703850" y="408950"/>
                </a:moveTo>
                <a:lnTo>
                  <a:pt x="2239030" y="618500"/>
                </a:lnTo>
                <a:lnTo>
                  <a:pt x="2600582" y="618500"/>
                </a:lnTo>
                <a:lnTo>
                  <a:pt x="2703850" y="408950"/>
                </a:lnTo>
                <a:close/>
              </a:path>
              <a:path w="3147059" h="2973070">
                <a:moveTo>
                  <a:pt x="1330970" y="7619"/>
                </a:moveTo>
                <a:lnTo>
                  <a:pt x="1229380" y="482589"/>
                </a:lnTo>
                <a:lnTo>
                  <a:pt x="2256642" y="482589"/>
                </a:lnTo>
                <a:lnTo>
                  <a:pt x="2257957" y="472439"/>
                </a:lnTo>
                <a:lnTo>
                  <a:pt x="1925330" y="472439"/>
                </a:lnTo>
                <a:lnTo>
                  <a:pt x="1915726" y="425439"/>
                </a:lnTo>
                <a:lnTo>
                  <a:pt x="1577339" y="425439"/>
                </a:lnTo>
                <a:lnTo>
                  <a:pt x="1330970" y="7619"/>
                </a:lnTo>
                <a:close/>
              </a:path>
              <a:path w="3147059" h="2973070">
                <a:moveTo>
                  <a:pt x="2301239" y="138440"/>
                </a:moveTo>
                <a:lnTo>
                  <a:pt x="1925330" y="472439"/>
                </a:lnTo>
                <a:lnTo>
                  <a:pt x="2257957" y="472439"/>
                </a:lnTo>
                <a:lnTo>
                  <a:pt x="2301239" y="138440"/>
                </a:lnTo>
                <a:close/>
              </a:path>
              <a:path w="3147059" h="2973070">
                <a:moveTo>
                  <a:pt x="1828799" y="0"/>
                </a:moveTo>
                <a:lnTo>
                  <a:pt x="1577339" y="425439"/>
                </a:lnTo>
                <a:lnTo>
                  <a:pt x="1915726" y="425439"/>
                </a:lnTo>
                <a:lnTo>
                  <a:pt x="1828799" y="0"/>
                </a:lnTo>
                <a:close/>
              </a:path>
            </a:pathLst>
          </a:custGeom>
          <a:solidFill>
            <a:srgbClr val="FFFF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1609" y="3097530"/>
            <a:ext cx="3147060" cy="2973070"/>
          </a:xfrm>
          <a:custGeom>
            <a:avLst/>
            <a:gdLst/>
            <a:ahLst/>
            <a:cxnLst/>
            <a:rect l="l" t="t" r="r" b="b"/>
            <a:pathLst>
              <a:path w="3147059" h="2973070">
                <a:moveTo>
                  <a:pt x="1330970" y="7619"/>
                </a:moveTo>
                <a:lnTo>
                  <a:pt x="1577339" y="425439"/>
                </a:lnTo>
                <a:lnTo>
                  <a:pt x="1828799" y="0"/>
                </a:lnTo>
                <a:lnTo>
                  <a:pt x="1925330" y="472439"/>
                </a:lnTo>
                <a:lnTo>
                  <a:pt x="2301239" y="138440"/>
                </a:lnTo>
                <a:lnTo>
                  <a:pt x="2239030" y="618500"/>
                </a:lnTo>
                <a:lnTo>
                  <a:pt x="2703850" y="408950"/>
                </a:lnTo>
                <a:lnTo>
                  <a:pt x="2486680" y="849629"/>
                </a:lnTo>
                <a:lnTo>
                  <a:pt x="2994659" y="784859"/>
                </a:lnTo>
                <a:lnTo>
                  <a:pt x="2645420" y="1142999"/>
                </a:lnTo>
                <a:lnTo>
                  <a:pt x="3147059" y="1229349"/>
                </a:lnTo>
                <a:lnTo>
                  <a:pt x="2698760" y="1470659"/>
                </a:lnTo>
                <a:lnTo>
                  <a:pt x="3144530" y="1699259"/>
                </a:lnTo>
                <a:lnTo>
                  <a:pt x="2641610" y="1799600"/>
                </a:lnTo>
                <a:lnTo>
                  <a:pt x="2988320" y="2147559"/>
                </a:lnTo>
                <a:lnTo>
                  <a:pt x="2481590" y="2096780"/>
                </a:lnTo>
                <a:lnTo>
                  <a:pt x="2693669" y="2532369"/>
                </a:lnTo>
                <a:lnTo>
                  <a:pt x="2231410" y="2335529"/>
                </a:lnTo>
                <a:lnTo>
                  <a:pt x="2289809" y="2814309"/>
                </a:lnTo>
                <a:lnTo>
                  <a:pt x="1916429" y="2491739"/>
                </a:lnTo>
                <a:lnTo>
                  <a:pt x="1816120" y="2965460"/>
                </a:lnTo>
                <a:lnTo>
                  <a:pt x="1568470" y="2548889"/>
                </a:lnTo>
                <a:lnTo>
                  <a:pt x="1318259" y="2973080"/>
                </a:lnTo>
                <a:lnTo>
                  <a:pt x="1220480" y="2501889"/>
                </a:lnTo>
                <a:lnTo>
                  <a:pt x="844570" y="2834639"/>
                </a:lnTo>
                <a:lnTo>
                  <a:pt x="908060" y="2355860"/>
                </a:lnTo>
                <a:lnTo>
                  <a:pt x="443240" y="2564129"/>
                </a:lnTo>
                <a:lnTo>
                  <a:pt x="660410" y="2124699"/>
                </a:lnTo>
                <a:lnTo>
                  <a:pt x="152399" y="2189469"/>
                </a:lnTo>
                <a:lnTo>
                  <a:pt x="501670" y="1830080"/>
                </a:lnTo>
                <a:lnTo>
                  <a:pt x="0" y="1744979"/>
                </a:lnTo>
                <a:lnTo>
                  <a:pt x="448330" y="1503669"/>
                </a:lnTo>
                <a:lnTo>
                  <a:pt x="2560" y="1275069"/>
                </a:lnTo>
                <a:lnTo>
                  <a:pt x="504200" y="1174760"/>
                </a:lnTo>
                <a:lnTo>
                  <a:pt x="157490" y="826769"/>
                </a:lnTo>
                <a:lnTo>
                  <a:pt x="665500" y="876299"/>
                </a:lnTo>
                <a:lnTo>
                  <a:pt x="452140" y="441959"/>
                </a:lnTo>
                <a:lnTo>
                  <a:pt x="915680" y="638799"/>
                </a:lnTo>
                <a:lnTo>
                  <a:pt x="856000" y="160019"/>
                </a:lnTo>
                <a:lnTo>
                  <a:pt x="1229380" y="482589"/>
                </a:lnTo>
                <a:lnTo>
                  <a:pt x="1330970" y="761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39050" y="33629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69979" y="58051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21060000">
            <a:off x="8850476" y="4041822"/>
            <a:ext cx="1119237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05"/>
              </a:lnSpc>
            </a:pPr>
            <a:r>
              <a:rPr sz="3600" spc="-40" dirty="0">
                <a:solidFill>
                  <a:srgbClr val="FF2611"/>
                </a:solidFill>
                <a:latin typeface="Impact"/>
                <a:cs typeface="Impact"/>
              </a:rPr>
              <a:t>1</a:t>
            </a:r>
            <a:r>
              <a:rPr sz="3600" spc="-25" dirty="0">
                <a:solidFill>
                  <a:srgbClr val="FF2611"/>
                </a:solidFill>
                <a:latin typeface="Impact"/>
                <a:cs typeface="Impact"/>
              </a:rPr>
              <a:t>0</a:t>
            </a:r>
            <a:r>
              <a:rPr sz="3600" spc="-15" dirty="0">
                <a:solidFill>
                  <a:srgbClr val="FF2611"/>
                </a:solidFill>
                <a:latin typeface="Impact"/>
                <a:cs typeface="Impact"/>
              </a:rPr>
              <a:t>0</a:t>
            </a:r>
            <a:r>
              <a:rPr sz="3600" spc="-25" dirty="0">
                <a:solidFill>
                  <a:srgbClr val="FF2611"/>
                </a:solidFill>
                <a:latin typeface="Impact"/>
                <a:cs typeface="Impact"/>
              </a:rPr>
              <a:t>%</a:t>
            </a:r>
            <a:endParaRPr sz="3600" dirty="0">
              <a:latin typeface="Impact"/>
              <a:cs typeface="Impact"/>
            </a:endParaRPr>
          </a:p>
        </p:txBody>
      </p:sp>
      <p:sp>
        <p:nvSpPr>
          <p:cNvPr id="22" name="object 22"/>
          <p:cNvSpPr txBox="1"/>
          <p:nvPr/>
        </p:nvSpPr>
        <p:spPr>
          <a:xfrm rot="21060000">
            <a:off x="8492871" y="4587021"/>
            <a:ext cx="2012809" cy="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3600" spc="-40" dirty="0">
                <a:solidFill>
                  <a:srgbClr val="FF2611"/>
                </a:solidFill>
                <a:latin typeface="Impact"/>
                <a:cs typeface="Impact"/>
              </a:rPr>
              <a:t>Ja</a:t>
            </a:r>
            <a:r>
              <a:rPr sz="3600" spc="-25" dirty="0">
                <a:solidFill>
                  <a:srgbClr val="FF2611"/>
                </a:solidFill>
                <a:latin typeface="Impact"/>
                <a:cs typeface="Impact"/>
              </a:rPr>
              <a:t>v</a:t>
            </a:r>
            <a:r>
              <a:rPr sz="3600" spc="-40" dirty="0">
                <a:solidFill>
                  <a:srgbClr val="FF2611"/>
                </a:solidFill>
                <a:latin typeface="Impact"/>
                <a:cs typeface="Impact"/>
              </a:rPr>
              <a:t>a</a:t>
            </a:r>
            <a:r>
              <a:rPr sz="3600" spc="-20" dirty="0">
                <a:solidFill>
                  <a:srgbClr val="FF2611"/>
                </a:solidFill>
                <a:latin typeface="Impact"/>
                <a:cs typeface="Impact"/>
              </a:rPr>
              <a:t>S</a:t>
            </a:r>
            <a:r>
              <a:rPr sz="3600" spc="-50" dirty="0">
                <a:solidFill>
                  <a:srgbClr val="FF2611"/>
                </a:solidFill>
                <a:latin typeface="Impact"/>
                <a:cs typeface="Impact"/>
              </a:rPr>
              <a:t>c</a:t>
            </a:r>
            <a:r>
              <a:rPr sz="3600" spc="-40" dirty="0">
                <a:solidFill>
                  <a:srgbClr val="FF2611"/>
                </a:solidFill>
                <a:latin typeface="Impact"/>
                <a:cs typeface="Impact"/>
              </a:rPr>
              <a:t>r</a:t>
            </a:r>
            <a:r>
              <a:rPr sz="3600" spc="-25" dirty="0">
                <a:solidFill>
                  <a:srgbClr val="FF2611"/>
                </a:solidFill>
                <a:latin typeface="Impact"/>
                <a:cs typeface="Impact"/>
              </a:rPr>
              <a:t>i</a:t>
            </a:r>
            <a:r>
              <a:rPr sz="3600" spc="-15" dirty="0">
                <a:solidFill>
                  <a:srgbClr val="FF2611"/>
                </a:solidFill>
                <a:latin typeface="Impact"/>
                <a:cs typeface="Impact"/>
              </a:rPr>
              <a:t>pt</a:t>
            </a:r>
            <a:endParaRPr sz="3600">
              <a:latin typeface="Impact"/>
              <a:cs typeface="Impac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20000" y="5838200"/>
            <a:ext cx="2037080" cy="1963420"/>
          </a:xfrm>
          <a:custGeom>
            <a:avLst/>
            <a:gdLst/>
            <a:ahLst/>
            <a:cxnLst/>
            <a:rect l="l" t="t" r="r" b="b"/>
            <a:pathLst>
              <a:path w="2037079" h="1963420">
                <a:moveTo>
                  <a:pt x="1148090" y="1667499"/>
                </a:moveTo>
                <a:lnTo>
                  <a:pt x="922019" y="1667499"/>
                </a:lnTo>
                <a:lnTo>
                  <a:pt x="1042659" y="1963405"/>
                </a:lnTo>
                <a:lnTo>
                  <a:pt x="1148090" y="1667499"/>
                </a:lnTo>
                <a:close/>
              </a:path>
              <a:path w="2037079" h="1963420">
                <a:moveTo>
                  <a:pt x="1359371" y="1667499"/>
                </a:moveTo>
                <a:lnTo>
                  <a:pt x="1148090" y="1667499"/>
                </a:lnTo>
                <a:lnTo>
                  <a:pt x="1356359" y="1916423"/>
                </a:lnTo>
                <a:lnTo>
                  <a:pt x="1359371" y="1667499"/>
                </a:lnTo>
                <a:close/>
              </a:path>
              <a:path w="2037079" h="1963420">
                <a:moveTo>
                  <a:pt x="1580153" y="1600193"/>
                </a:moveTo>
                <a:lnTo>
                  <a:pt x="707379" y="1600193"/>
                </a:lnTo>
                <a:lnTo>
                  <a:pt x="726429" y="1915149"/>
                </a:lnTo>
                <a:lnTo>
                  <a:pt x="922019" y="1667499"/>
                </a:lnTo>
                <a:lnTo>
                  <a:pt x="1359371" y="1667499"/>
                </a:lnTo>
                <a:lnTo>
                  <a:pt x="1360169" y="1601455"/>
                </a:lnTo>
                <a:lnTo>
                  <a:pt x="1580560" y="1601455"/>
                </a:lnTo>
                <a:lnTo>
                  <a:pt x="1580153" y="1600193"/>
                </a:lnTo>
                <a:close/>
              </a:path>
              <a:path w="2037079" h="1963420">
                <a:moveTo>
                  <a:pt x="1580560" y="1601455"/>
                </a:moveTo>
                <a:lnTo>
                  <a:pt x="1360169" y="1601455"/>
                </a:lnTo>
                <a:lnTo>
                  <a:pt x="1637019" y="1776715"/>
                </a:lnTo>
                <a:lnTo>
                  <a:pt x="1580560" y="1601455"/>
                </a:lnTo>
                <a:close/>
              </a:path>
              <a:path w="2037079" h="1963420">
                <a:moveTo>
                  <a:pt x="1793359" y="1471915"/>
                </a:moveTo>
                <a:lnTo>
                  <a:pt x="520689" y="1471915"/>
                </a:lnTo>
                <a:lnTo>
                  <a:pt x="439430" y="1775453"/>
                </a:lnTo>
                <a:lnTo>
                  <a:pt x="707379" y="1600193"/>
                </a:lnTo>
                <a:lnTo>
                  <a:pt x="1580153" y="1600193"/>
                </a:lnTo>
                <a:lnTo>
                  <a:pt x="1539239" y="1473189"/>
                </a:lnTo>
                <a:lnTo>
                  <a:pt x="1794281" y="1473189"/>
                </a:lnTo>
                <a:lnTo>
                  <a:pt x="1793359" y="1471915"/>
                </a:lnTo>
                <a:close/>
              </a:path>
              <a:path w="2037079" h="1963420">
                <a:moveTo>
                  <a:pt x="1794281" y="1473189"/>
                </a:moveTo>
                <a:lnTo>
                  <a:pt x="1539239" y="1473189"/>
                </a:lnTo>
                <a:lnTo>
                  <a:pt x="1856750" y="1559545"/>
                </a:lnTo>
                <a:lnTo>
                  <a:pt x="1794281" y="1473189"/>
                </a:lnTo>
                <a:close/>
              </a:path>
              <a:path w="2037079" h="1963420">
                <a:moveTo>
                  <a:pt x="180350" y="402579"/>
                </a:moveTo>
                <a:lnTo>
                  <a:pt x="368289" y="665469"/>
                </a:lnTo>
                <a:lnTo>
                  <a:pt x="41909" y="676899"/>
                </a:lnTo>
                <a:lnTo>
                  <a:pt x="304799" y="871209"/>
                </a:lnTo>
                <a:lnTo>
                  <a:pt x="0" y="980425"/>
                </a:lnTo>
                <a:lnTo>
                  <a:pt x="309890" y="1089653"/>
                </a:lnTo>
                <a:lnTo>
                  <a:pt x="57149" y="1283963"/>
                </a:lnTo>
                <a:lnTo>
                  <a:pt x="384809" y="1295393"/>
                </a:lnTo>
                <a:lnTo>
                  <a:pt x="208269" y="1557009"/>
                </a:lnTo>
                <a:lnTo>
                  <a:pt x="520689" y="1471915"/>
                </a:lnTo>
                <a:lnTo>
                  <a:pt x="1793359" y="1471915"/>
                </a:lnTo>
                <a:lnTo>
                  <a:pt x="1667499" y="1297929"/>
                </a:lnTo>
                <a:lnTo>
                  <a:pt x="1993910" y="1286499"/>
                </a:lnTo>
                <a:lnTo>
                  <a:pt x="1732269" y="1090915"/>
                </a:lnTo>
                <a:lnTo>
                  <a:pt x="2037069" y="982973"/>
                </a:lnTo>
                <a:lnTo>
                  <a:pt x="1727210" y="873745"/>
                </a:lnTo>
                <a:lnTo>
                  <a:pt x="1979919" y="679429"/>
                </a:lnTo>
                <a:lnTo>
                  <a:pt x="1652259" y="666749"/>
                </a:lnTo>
                <a:lnTo>
                  <a:pt x="1769657" y="491489"/>
                </a:lnTo>
                <a:lnTo>
                  <a:pt x="1515099" y="491489"/>
                </a:lnTo>
                <a:lnTo>
                  <a:pt x="1515796" y="488929"/>
                </a:lnTo>
                <a:lnTo>
                  <a:pt x="496580" y="488929"/>
                </a:lnTo>
                <a:lnTo>
                  <a:pt x="180350" y="402579"/>
                </a:lnTo>
                <a:close/>
              </a:path>
              <a:path w="2037079" h="1963420">
                <a:moveTo>
                  <a:pt x="1827519" y="405109"/>
                </a:moveTo>
                <a:lnTo>
                  <a:pt x="1515099" y="491489"/>
                </a:lnTo>
                <a:lnTo>
                  <a:pt x="1769657" y="491489"/>
                </a:lnTo>
                <a:lnTo>
                  <a:pt x="1827519" y="405109"/>
                </a:lnTo>
                <a:close/>
              </a:path>
              <a:path w="2037079" h="1963420">
                <a:moveTo>
                  <a:pt x="400049" y="186689"/>
                </a:moveTo>
                <a:lnTo>
                  <a:pt x="496580" y="488929"/>
                </a:lnTo>
                <a:lnTo>
                  <a:pt x="1515796" y="488929"/>
                </a:lnTo>
                <a:lnTo>
                  <a:pt x="1549996" y="363199"/>
                </a:lnTo>
                <a:lnTo>
                  <a:pt x="1329689" y="363199"/>
                </a:lnTo>
                <a:lnTo>
                  <a:pt x="1329609" y="361949"/>
                </a:lnTo>
                <a:lnTo>
                  <a:pt x="675650" y="361949"/>
                </a:lnTo>
                <a:lnTo>
                  <a:pt x="400049" y="186689"/>
                </a:lnTo>
                <a:close/>
              </a:path>
              <a:path w="2037079" h="1963420">
                <a:moveTo>
                  <a:pt x="1597670" y="187939"/>
                </a:moveTo>
                <a:lnTo>
                  <a:pt x="1329689" y="363199"/>
                </a:lnTo>
                <a:lnTo>
                  <a:pt x="1549996" y="363199"/>
                </a:lnTo>
                <a:lnTo>
                  <a:pt x="1597670" y="187939"/>
                </a:lnTo>
                <a:close/>
              </a:path>
              <a:path w="2037079" h="1963420">
                <a:moveTo>
                  <a:pt x="680709" y="46969"/>
                </a:moveTo>
                <a:lnTo>
                  <a:pt x="675650" y="361949"/>
                </a:lnTo>
                <a:lnTo>
                  <a:pt x="1329609" y="361949"/>
                </a:lnTo>
                <a:lnTo>
                  <a:pt x="1325345" y="295899"/>
                </a:lnTo>
                <a:lnTo>
                  <a:pt x="889010" y="295899"/>
                </a:lnTo>
                <a:lnTo>
                  <a:pt x="680709" y="46969"/>
                </a:lnTo>
                <a:close/>
              </a:path>
              <a:path w="2037079" h="1963420">
                <a:moveTo>
                  <a:pt x="993129" y="0"/>
                </a:moveTo>
                <a:lnTo>
                  <a:pt x="889010" y="295899"/>
                </a:lnTo>
                <a:lnTo>
                  <a:pt x="1113800" y="295899"/>
                </a:lnTo>
                <a:lnTo>
                  <a:pt x="993129" y="0"/>
                </a:lnTo>
                <a:close/>
              </a:path>
              <a:path w="2037079" h="1963420">
                <a:moveTo>
                  <a:pt x="1309359" y="48249"/>
                </a:moveTo>
                <a:lnTo>
                  <a:pt x="1113800" y="295899"/>
                </a:lnTo>
                <a:lnTo>
                  <a:pt x="1325345" y="295899"/>
                </a:lnTo>
                <a:lnTo>
                  <a:pt x="1309359" y="48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0000" y="5838200"/>
            <a:ext cx="2037080" cy="1963420"/>
          </a:xfrm>
          <a:custGeom>
            <a:avLst/>
            <a:gdLst/>
            <a:ahLst/>
            <a:cxnLst/>
            <a:rect l="l" t="t" r="r" b="b"/>
            <a:pathLst>
              <a:path w="2037079" h="1963420">
                <a:moveTo>
                  <a:pt x="1309359" y="48249"/>
                </a:moveTo>
                <a:lnTo>
                  <a:pt x="1329689" y="363199"/>
                </a:lnTo>
                <a:lnTo>
                  <a:pt x="1597670" y="187939"/>
                </a:lnTo>
                <a:lnTo>
                  <a:pt x="1515099" y="491489"/>
                </a:lnTo>
                <a:lnTo>
                  <a:pt x="1827519" y="405109"/>
                </a:lnTo>
                <a:lnTo>
                  <a:pt x="1652259" y="666749"/>
                </a:lnTo>
                <a:lnTo>
                  <a:pt x="1979919" y="679429"/>
                </a:lnTo>
                <a:lnTo>
                  <a:pt x="1727210" y="873745"/>
                </a:lnTo>
                <a:lnTo>
                  <a:pt x="2037069" y="982973"/>
                </a:lnTo>
                <a:lnTo>
                  <a:pt x="1732269" y="1090915"/>
                </a:lnTo>
                <a:lnTo>
                  <a:pt x="1993910" y="1286499"/>
                </a:lnTo>
                <a:lnTo>
                  <a:pt x="1667499" y="1297929"/>
                </a:lnTo>
                <a:lnTo>
                  <a:pt x="1856750" y="1559545"/>
                </a:lnTo>
                <a:lnTo>
                  <a:pt x="1539239" y="1473189"/>
                </a:lnTo>
                <a:lnTo>
                  <a:pt x="1637019" y="1776715"/>
                </a:lnTo>
                <a:lnTo>
                  <a:pt x="1360169" y="1601455"/>
                </a:lnTo>
                <a:lnTo>
                  <a:pt x="1356359" y="1916423"/>
                </a:lnTo>
                <a:lnTo>
                  <a:pt x="1148090" y="1667499"/>
                </a:lnTo>
                <a:lnTo>
                  <a:pt x="1042659" y="1963405"/>
                </a:lnTo>
                <a:lnTo>
                  <a:pt x="922019" y="1667499"/>
                </a:lnTo>
                <a:lnTo>
                  <a:pt x="726429" y="1915149"/>
                </a:lnTo>
                <a:lnTo>
                  <a:pt x="707379" y="1600193"/>
                </a:lnTo>
                <a:lnTo>
                  <a:pt x="439430" y="1775453"/>
                </a:lnTo>
                <a:lnTo>
                  <a:pt x="520689" y="1471915"/>
                </a:lnTo>
                <a:lnTo>
                  <a:pt x="208269" y="1557009"/>
                </a:lnTo>
                <a:lnTo>
                  <a:pt x="384809" y="1295393"/>
                </a:lnTo>
                <a:lnTo>
                  <a:pt x="57149" y="1283963"/>
                </a:lnTo>
                <a:lnTo>
                  <a:pt x="309890" y="1089653"/>
                </a:lnTo>
                <a:lnTo>
                  <a:pt x="0" y="980425"/>
                </a:lnTo>
                <a:lnTo>
                  <a:pt x="304799" y="871209"/>
                </a:lnTo>
                <a:lnTo>
                  <a:pt x="41909" y="676899"/>
                </a:lnTo>
                <a:lnTo>
                  <a:pt x="368289" y="665469"/>
                </a:lnTo>
                <a:lnTo>
                  <a:pt x="180350" y="402579"/>
                </a:lnTo>
                <a:lnTo>
                  <a:pt x="496580" y="488929"/>
                </a:lnTo>
                <a:lnTo>
                  <a:pt x="400049" y="186689"/>
                </a:lnTo>
                <a:lnTo>
                  <a:pt x="675650" y="361949"/>
                </a:lnTo>
                <a:lnTo>
                  <a:pt x="680709" y="46969"/>
                </a:lnTo>
                <a:lnTo>
                  <a:pt x="889010" y="295899"/>
                </a:lnTo>
                <a:lnTo>
                  <a:pt x="993129" y="0"/>
                </a:lnTo>
                <a:lnTo>
                  <a:pt x="1113800" y="295899"/>
                </a:lnTo>
                <a:lnTo>
                  <a:pt x="1309359" y="4824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3999" y="5581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23069" y="80581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7609" y="5711190"/>
            <a:ext cx="2037080" cy="1963420"/>
          </a:xfrm>
          <a:custGeom>
            <a:avLst/>
            <a:gdLst/>
            <a:ahLst/>
            <a:cxnLst/>
            <a:rect l="l" t="t" r="r" b="b"/>
            <a:pathLst>
              <a:path w="2037079" h="1963420">
                <a:moveTo>
                  <a:pt x="1148090" y="1667505"/>
                </a:moveTo>
                <a:lnTo>
                  <a:pt x="923300" y="1667505"/>
                </a:lnTo>
                <a:lnTo>
                  <a:pt x="1042659" y="1963424"/>
                </a:lnTo>
                <a:lnTo>
                  <a:pt x="1148090" y="1667505"/>
                </a:lnTo>
                <a:close/>
              </a:path>
              <a:path w="2037079" h="1963420">
                <a:moveTo>
                  <a:pt x="1360366" y="1667505"/>
                </a:moveTo>
                <a:lnTo>
                  <a:pt x="1148090" y="1667505"/>
                </a:lnTo>
                <a:lnTo>
                  <a:pt x="1356359" y="1916429"/>
                </a:lnTo>
                <a:lnTo>
                  <a:pt x="1360366" y="1667505"/>
                </a:lnTo>
                <a:close/>
              </a:path>
              <a:path w="2037079" h="1963420">
                <a:moveTo>
                  <a:pt x="1361450" y="1600199"/>
                </a:moveTo>
                <a:lnTo>
                  <a:pt x="707379" y="1600199"/>
                </a:lnTo>
                <a:lnTo>
                  <a:pt x="726429" y="1915155"/>
                </a:lnTo>
                <a:lnTo>
                  <a:pt x="923300" y="1667505"/>
                </a:lnTo>
                <a:lnTo>
                  <a:pt x="1360366" y="1667505"/>
                </a:lnTo>
                <a:lnTo>
                  <a:pt x="1361450" y="1600199"/>
                </a:lnTo>
                <a:close/>
              </a:path>
              <a:path w="2037079" h="1963420">
                <a:moveTo>
                  <a:pt x="1580896" y="1600199"/>
                </a:moveTo>
                <a:lnTo>
                  <a:pt x="1361450" y="1600199"/>
                </a:lnTo>
                <a:lnTo>
                  <a:pt x="1637019" y="1776734"/>
                </a:lnTo>
                <a:lnTo>
                  <a:pt x="1580896" y="1600199"/>
                </a:lnTo>
                <a:close/>
              </a:path>
              <a:path w="2037079" h="1963420">
                <a:moveTo>
                  <a:pt x="1793362" y="1471934"/>
                </a:moveTo>
                <a:lnTo>
                  <a:pt x="521969" y="1471934"/>
                </a:lnTo>
                <a:lnTo>
                  <a:pt x="439430" y="1775459"/>
                </a:lnTo>
                <a:lnTo>
                  <a:pt x="707379" y="1600199"/>
                </a:lnTo>
                <a:lnTo>
                  <a:pt x="1580896" y="1600199"/>
                </a:lnTo>
                <a:lnTo>
                  <a:pt x="1540520" y="1473195"/>
                </a:lnTo>
                <a:lnTo>
                  <a:pt x="1794275" y="1473195"/>
                </a:lnTo>
                <a:lnTo>
                  <a:pt x="1793362" y="1471934"/>
                </a:lnTo>
                <a:close/>
              </a:path>
              <a:path w="2037079" h="1963420">
                <a:moveTo>
                  <a:pt x="1794275" y="1473195"/>
                </a:moveTo>
                <a:lnTo>
                  <a:pt x="1540520" y="1473195"/>
                </a:lnTo>
                <a:lnTo>
                  <a:pt x="1856750" y="1559564"/>
                </a:lnTo>
                <a:lnTo>
                  <a:pt x="1794275" y="1473195"/>
                </a:lnTo>
                <a:close/>
              </a:path>
              <a:path w="2037079" h="1963420">
                <a:moveTo>
                  <a:pt x="180350" y="402579"/>
                </a:moveTo>
                <a:lnTo>
                  <a:pt x="369569" y="665469"/>
                </a:lnTo>
                <a:lnTo>
                  <a:pt x="43190" y="676899"/>
                </a:lnTo>
                <a:lnTo>
                  <a:pt x="304799" y="871209"/>
                </a:lnTo>
                <a:lnTo>
                  <a:pt x="0" y="980450"/>
                </a:lnTo>
                <a:lnTo>
                  <a:pt x="309890" y="1089659"/>
                </a:lnTo>
                <a:lnTo>
                  <a:pt x="57149" y="1283969"/>
                </a:lnTo>
                <a:lnTo>
                  <a:pt x="384809" y="1295399"/>
                </a:lnTo>
                <a:lnTo>
                  <a:pt x="209549" y="1557015"/>
                </a:lnTo>
                <a:lnTo>
                  <a:pt x="521969" y="1471934"/>
                </a:lnTo>
                <a:lnTo>
                  <a:pt x="1793362" y="1471934"/>
                </a:lnTo>
                <a:lnTo>
                  <a:pt x="1667499" y="1297935"/>
                </a:lnTo>
                <a:lnTo>
                  <a:pt x="1995159" y="1286505"/>
                </a:lnTo>
                <a:lnTo>
                  <a:pt x="1732269" y="1090934"/>
                </a:lnTo>
                <a:lnTo>
                  <a:pt x="2037069" y="982979"/>
                </a:lnTo>
                <a:lnTo>
                  <a:pt x="1727210" y="873770"/>
                </a:lnTo>
                <a:lnTo>
                  <a:pt x="1979919" y="679460"/>
                </a:lnTo>
                <a:lnTo>
                  <a:pt x="1652259" y="666749"/>
                </a:lnTo>
                <a:lnTo>
                  <a:pt x="1770529" y="491489"/>
                </a:lnTo>
                <a:lnTo>
                  <a:pt x="1516379" y="491489"/>
                </a:lnTo>
                <a:lnTo>
                  <a:pt x="1517057" y="488960"/>
                </a:lnTo>
                <a:lnTo>
                  <a:pt x="497829" y="488960"/>
                </a:lnTo>
                <a:lnTo>
                  <a:pt x="180350" y="402579"/>
                </a:lnTo>
                <a:close/>
              </a:path>
              <a:path w="2037079" h="1963420">
                <a:moveTo>
                  <a:pt x="1828799" y="405140"/>
                </a:moveTo>
                <a:lnTo>
                  <a:pt x="1516379" y="491489"/>
                </a:lnTo>
                <a:lnTo>
                  <a:pt x="1770529" y="491489"/>
                </a:lnTo>
                <a:lnTo>
                  <a:pt x="1828799" y="405140"/>
                </a:lnTo>
                <a:close/>
              </a:path>
              <a:path w="2037079" h="1963420">
                <a:moveTo>
                  <a:pt x="400049" y="186689"/>
                </a:moveTo>
                <a:lnTo>
                  <a:pt x="497829" y="488960"/>
                </a:lnTo>
                <a:lnTo>
                  <a:pt x="1517057" y="488960"/>
                </a:lnTo>
                <a:lnTo>
                  <a:pt x="1550731" y="363230"/>
                </a:lnTo>
                <a:lnTo>
                  <a:pt x="1329689" y="363230"/>
                </a:lnTo>
                <a:lnTo>
                  <a:pt x="1329612" y="361949"/>
                </a:lnTo>
                <a:lnTo>
                  <a:pt x="676899" y="361949"/>
                </a:lnTo>
                <a:lnTo>
                  <a:pt x="400049" y="186689"/>
                </a:lnTo>
                <a:close/>
              </a:path>
              <a:path w="2037079" h="1963420">
                <a:moveTo>
                  <a:pt x="1597670" y="187970"/>
                </a:moveTo>
                <a:lnTo>
                  <a:pt x="1329689" y="363230"/>
                </a:lnTo>
                <a:lnTo>
                  <a:pt x="1550731" y="363230"/>
                </a:lnTo>
                <a:lnTo>
                  <a:pt x="1597670" y="187970"/>
                </a:lnTo>
                <a:close/>
              </a:path>
              <a:path w="2037079" h="1963420">
                <a:moveTo>
                  <a:pt x="680709" y="47000"/>
                </a:moveTo>
                <a:lnTo>
                  <a:pt x="676899" y="361949"/>
                </a:lnTo>
                <a:lnTo>
                  <a:pt x="1329612" y="361949"/>
                </a:lnTo>
                <a:lnTo>
                  <a:pt x="1325617" y="295899"/>
                </a:lnTo>
                <a:lnTo>
                  <a:pt x="889010" y="295899"/>
                </a:lnTo>
                <a:lnTo>
                  <a:pt x="680709" y="47000"/>
                </a:lnTo>
                <a:close/>
              </a:path>
              <a:path w="2037079" h="1963420">
                <a:moveTo>
                  <a:pt x="994409" y="0"/>
                </a:moveTo>
                <a:lnTo>
                  <a:pt x="889010" y="295899"/>
                </a:lnTo>
                <a:lnTo>
                  <a:pt x="1113800" y="295899"/>
                </a:lnTo>
                <a:lnTo>
                  <a:pt x="994409" y="0"/>
                </a:lnTo>
                <a:close/>
              </a:path>
              <a:path w="2037079" h="1963420">
                <a:moveTo>
                  <a:pt x="1310639" y="48249"/>
                </a:moveTo>
                <a:lnTo>
                  <a:pt x="1113800" y="295899"/>
                </a:lnTo>
                <a:lnTo>
                  <a:pt x="1325617" y="295899"/>
                </a:lnTo>
                <a:lnTo>
                  <a:pt x="1310639" y="48249"/>
                </a:lnTo>
                <a:close/>
              </a:path>
            </a:pathLst>
          </a:custGeom>
          <a:solidFill>
            <a:srgbClr val="FF26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47609" y="5711190"/>
            <a:ext cx="2037080" cy="1963420"/>
          </a:xfrm>
          <a:custGeom>
            <a:avLst/>
            <a:gdLst/>
            <a:ahLst/>
            <a:cxnLst/>
            <a:rect l="l" t="t" r="r" b="b"/>
            <a:pathLst>
              <a:path w="2037079" h="1963420">
                <a:moveTo>
                  <a:pt x="1310639" y="48249"/>
                </a:moveTo>
                <a:lnTo>
                  <a:pt x="1329689" y="363230"/>
                </a:lnTo>
                <a:lnTo>
                  <a:pt x="1597670" y="187970"/>
                </a:lnTo>
                <a:lnTo>
                  <a:pt x="1516379" y="491489"/>
                </a:lnTo>
                <a:lnTo>
                  <a:pt x="1828799" y="405140"/>
                </a:lnTo>
                <a:lnTo>
                  <a:pt x="1652259" y="666749"/>
                </a:lnTo>
                <a:lnTo>
                  <a:pt x="1979919" y="679460"/>
                </a:lnTo>
                <a:lnTo>
                  <a:pt x="1727210" y="873770"/>
                </a:lnTo>
                <a:lnTo>
                  <a:pt x="2037069" y="982979"/>
                </a:lnTo>
                <a:lnTo>
                  <a:pt x="1732269" y="1090934"/>
                </a:lnTo>
                <a:lnTo>
                  <a:pt x="1995159" y="1286505"/>
                </a:lnTo>
                <a:lnTo>
                  <a:pt x="1667499" y="1297935"/>
                </a:lnTo>
                <a:lnTo>
                  <a:pt x="1856750" y="1559564"/>
                </a:lnTo>
                <a:lnTo>
                  <a:pt x="1540520" y="1473195"/>
                </a:lnTo>
                <a:lnTo>
                  <a:pt x="1637019" y="1776734"/>
                </a:lnTo>
                <a:lnTo>
                  <a:pt x="1361450" y="1600199"/>
                </a:lnTo>
                <a:lnTo>
                  <a:pt x="1356359" y="1916429"/>
                </a:lnTo>
                <a:lnTo>
                  <a:pt x="1148090" y="1667505"/>
                </a:lnTo>
                <a:lnTo>
                  <a:pt x="1042659" y="1963424"/>
                </a:lnTo>
                <a:lnTo>
                  <a:pt x="923300" y="1667505"/>
                </a:lnTo>
                <a:lnTo>
                  <a:pt x="726429" y="1915155"/>
                </a:lnTo>
                <a:lnTo>
                  <a:pt x="707379" y="1600199"/>
                </a:lnTo>
                <a:lnTo>
                  <a:pt x="439430" y="1775459"/>
                </a:lnTo>
                <a:lnTo>
                  <a:pt x="521969" y="1471934"/>
                </a:lnTo>
                <a:lnTo>
                  <a:pt x="209549" y="1557015"/>
                </a:lnTo>
                <a:lnTo>
                  <a:pt x="384809" y="1295399"/>
                </a:lnTo>
                <a:lnTo>
                  <a:pt x="57149" y="1283969"/>
                </a:lnTo>
                <a:lnTo>
                  <a:pt x="309890" y="1089659"/>
                </a:lnTo>
                <a:lnTo>
                  <a:pt x="0" y="980450"/>
                </a:lnTo>
                <a:lnTo>
                  <a:pt x="304799" y="871209"/>
                </a:lnTo>
                <a:lnTo>
                  <a:pt x="43190" y="676899"/>
                </a:lnTo>
                <a:lnTo>
                  <a:pt x="369569" y="665469"/>
                </a:lnTo>
                <a:lnTo>
                  <a:pt x="180350" y="402579"/>
                </a:lnTo>
                <a:lnTo>
                  <a:pt x="497829" y="488960"/>
                </a:lnTo>
                <a:lnTo>
                  <a:pt x="400049" y="186689"/>
                </a:lnTo>
                <a:lnTo>
                  <a:pt x="676899" y="361949"/>
                </a:lnTo>
                <a:lnTo>
                  <a:pt x="680709" y="47000"/>
                </a:lnTo>
                <a:lnTo>
                  <a:pt x="889010" y="295899"/>
                </a:lnTo>
                <a:lnTo>
                  <a:pt x="994409" y="0"/>
                </a:lnTo>
                <a:lnTo>
                  <a:pt x="1113800" y="295899"/>
                </a:lnTo>
                <a:lnTo>
                  <a:pt x="1310639" y="4824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1609" y="54546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0679" y="793114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1020000">
            <a:off x="8118105" y="6646993"/>
            <a:ext cx="105209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3600" spc="-52" baseline="2314" dirty="0">
                <a:solidFill>
                  <a:srgbClr val="E5E5E5"/>
                </a:solidFill>
                <a:latin typeface="Impact"/>
                <a:cs typeface="Impact"/>
              </a:rPr>
              <a:t>N</a:t>
            </a:r>
            <a:r>
              <a:rPr sz="3600" spc="-37" baseline="2314" dirty="0">
                <a:solidFill>
                  <a:srgbClr val="E5E5E5"/>
                </a:solidFill>
                <a:latin typeface="Impact"/>
                <a:cs typeface="Impact"/>
              </a:rPr>
              <a:t>o</a:t>
            </a:r>
            <a:r>
              <a:rPr sz="3600" spc="-30" baseline="2314" dirty="0">
                <a:solidFill>
                  <a:srgbClr val="E5E5E5"/>
                </a:solidFill>
                <a:latin typeface="Impact"/>
                <a:cs typeface="Impact"/>
              </a:rPr>
              <a:t>S</a:t>
            </a:r>
            <a:r>
              <a:rPr sz="3600" spc="-1267" baseline="2314" dirty="0">
                <a:solidFill>
                  <a:srgbClr val="E5E5E5"/>
                </a:solidFill>
                <a:latin typeface="Impact"/>
                <a:cs typeface="Impact"/>
              </a:rPr>
              <a:t>Q</a:t>
            </a:r>
            <a:r>
              <a:rPr sz="3600" spc="-150" baseline="19675" dirty="0">
                <a:solidFill>
                  <a:srgbClr val="FFFFFF"/>
                </a:solidFill>
                <a:latin typeface="Impact"/>
                <a:cs typeface="Impact"/>
              </a:rPr>
              <a:t>L</a:t>
            </a:r>
            <a:r>
              <a:rPr sz="3600" spc="-1282" baseline="2314" dirty="0">
                <a:latin typeface="Impact"/>
                <a:cs typeface="Impact"/>
              </a:rPr>
              <a:t>L</a:t>
            </a:r>
            <a:r>
              <a:rPr sz="3600" spc="-877" baseline="19675" dirty="0">
                <a:solidFill>
                  <a:srgbClr val="FFFFFF"/>
                </a:solidFill>
                <a:latin typeface="Impact"/>
                <a:cs typeface="Impact"/>
              </a:rPr>
              <a:t>!</a:t>
            </a:r>
            <a:r>
              <a:rPr sz="2400" spc="-340" dirty="0">
                <a:solidFill>
                  <a:srgbClr val="C0C0C0"/>
                </a:solidFill>
                <a:latin typeface="Impact"/>
                <a:cs typeface="Impact"/>
              </a:rPr>
              <a:t>L</a:t>
            </a:r>
            <a:r>
              <a:rPr sz="3600" spc="-37" baseline="19675" dirty="0">
                <a:solidFill>
                  <a:srgbClr val="FFFFFF"/>
                </a:solidFill>
                <a:latin typeface="Impact"/>
                <a:cs typeface="Impact"/>
              </a:rPr>
              <a:t>!</a:t>
            </a:r>
            <a:r>
              <a:rPr sz="3600" spc="262" baseline="19675" dirty="0">
                <a:solidFill>
                  <a:srgbClr val="FFFFFF"/>
                </a:solidFill>
                <a:latin typeface="Impact"/>
                <a:cs typeface="Impact"/>
              </a:rPr>
              <a:t>!</a:t>
            </a:r>
            <a:r>
              <a:rPr sz="3600" baseline="1157" dirty="0">
                <a:latin typeface="Impact"/>
                <a:cs typeface="Impact"/>
              </a:rPr>
              <a:t>!</a:t>
            </a:r>
          </a:p>
        </p:txBody>
      </p:sp>
      <p:sp>
        <p:nvSpPr>
          <p:cNvPr id="32" name="object 32"/>
          <p:cNvSpPr/>
          <p:nvPr/>
        </p:nvSpPr>
        <p:spPr>
          <a:xfrm>
            <a:off x="9119859" y="5482590"/>
            <a:ext cx="3620770" cy="3557270"/>
          </a:xfrm>
          <a:custGeom>
            <a:avLst/>
            <a:gdLst/>
            <a:ahLst/>
            <a:cxnLst/>
            <a:rect l="l" t="t" r="r" b="b"/>
            <a:pathLst>
              <a:path w="3620770" h="3557270">
                <a:moveTo>
                  <a:pt x="2314633" y="3011173"/>
                </a:moveTo>
                <a:lnTo>
                  <a:pt x="1534180" y="3011173"/>
                </a:lnTo>
                <a:lnTo>
                  <a:pt x="1701820" y="3557265"/>
                </a:lnTo>
                <a:lnTo>
                  <a:pt x="1934230" y="3030223"/>
                </a:lnTo>
                <a:lnTo>
                  <a:pt x="2312765" y="3030223"/>
                </a:lnTo>
                <a:lnTo>
                  <a:pt x="2314633" y="3011173"/>
                </a:lnTo>
                <a:close/>
              </a:path>
              <a:path w="3620770" h="3557270">
                <a:moveTo>
                  <a:pt x="2312765" y="3030223"/>
                </a:moveTo>
                <a:lnTo>
                  <a:pt x="1934230" y="3030223"/>
                </a:lnTo>
                <a:lnTo>
                  <a:pt x="2266949" y="3497579"/>
                </a:lnTo>
                <a:lnTo>
                  <a:pt x="2312765" y="3030223"/>
                </a:lnTo>
                <a:close/>
              </a:path>
              <a:path w="3620770" h="3557270">
                <a:moveTo>
                  <a:pt x="2696746" y="2871465"/>
                </a:moveTo>
                <a:lnTo>
                  <a:pt x="1160800" y="2871465"/>
                </a:lnTo>
                <a:lnTo>
                  <a:pt x="1148090" y="3442965"/>
                </a:lnTo>
                <a:lnTo>
                  <a:pt x="1534180" y="3011173"/>
                </a:lnTo>
                <a:lnTo>
                  <a:pt x="2314633" y="3011173"/>
                </a:lnTo>
                <a:lnTo>
                  <a:pt x="2322850" y="2927353"/>
                </a:lnTo>
                <a:lnTo>
                  <a:pt x="2709349" y="2927353"/>
                </a:lnTo>
                <a:lnTo>
                  <a:pt x="2696746" y="2871465"/>
                </a:lnTo>
                <a:close/>
              </a:path>
              <a:path w="3620770" h="3557270">
                <a:moveTo>
                  <a:pt x="2709349" y="2927353"/>
                </a:moveTo>
                <a:lnTo>
                  <a:pt x="2322850" y="2927353"/>
                </a:lnTo>
                <a:lnTo>
                  <a:pt x="2786390" y="3268979"/>
                </a:lnTo>
                <a:lnTo>
                  <a:pt x="2709349" y="2927353"/>
                </a:lnTo>
                <a:close/>
              </a:path>
              <a:path w="3620770" h="3557270">
                <a:moveTo>
                  <a:pt x="3047778" y="2623815"/>
                </a:moveTo>
                <a:lnTo>
                  <a:pt x="850910" y="2623815"/>
                </a:lnTo>
                <a:lnTo>
                  <a:pt x="657880" y="3166109"/>
                </a:lnTo>
                <a:lnTo>
                  <a:pt x="1160800" y="2871465"/>
                </a:lnTo>
                <a:lnTo>
                  <a:pt x="2696746" y="2871465"/>
                </a:lnTo>
                <a:lnTo>
                  <a:pt x="2660660" y="2711445"/>
                </a:lnTo>
                <a:lnTo>
                  <a:pt x="3100672" y="2711445"/>
                </a:lnTo>
                <a:lnTo>
                  <a:pt x="3047778" y="2623815"/>
                </a:lnTo>
                <a:close/>
              </a:path>
              <a:path w="3620770" h="3557270">
                <a:moveTo>
                  <a:pt x="3100672" y="2711445"/>
                </a:moveTo>
                <a:lnTo>
                  <a:pt x="2660660" y="2711445"/>
                </a:lnTo>
                <a:lnTo>
                  <a:pt x="3211829" y="2895599"/>
                </a:lnTo>
                <a:lnTo>
                  <a:pt x="3100672" y="2711445"/>
                </a:lnTo>
                <a:close/>
              </a:path>
              <a:path w="3620770" h="3557270">
                <a:moveTo>
                  <a:pt x="121919" y="1145529"/>
                </a:moveTo>
                <a:lnTo>
                  <a:pt x="557540" y="1520189"/>
                </a:lnTo>
                <a:lnTo>
                  <a:pt x="0" y="1690365"/>
                </a:lnTo>
                <a:lnTo>
                  <a:pt x="533399" y="1913894"/>
                </a:lnTo>
                <a:lnTo>
                  <a:pt x="54620" y="2245364"/>
                </a:lnTo>
                <a:lnTo>
                  <a:pt x="635020" y="2294894"/>
                </a:lnTo>
                <a:lnTo>
                  <a:pt x="281939" y="2753355"/>
                </a:lnTo>
                <a:lnTo>
                  <a:pt x="850910" y="2623815"/>
                </a:lnTo>
                <a:lnTo>
                  <a:pt x="3047778" y="2623815"/>
                </a:lnTo>
                <a:lnTo>
                  <a:pt x="2915930" y="2405384"/>
                </a:lnTo>
                <a:lnTo>
                  <a:pt x="3491481" y="2405384"/>
                </a:lnTo>
                <a:lnTo>
                  <a:pt x="3063239" y="2037075"/>
                </a:lnTo>
                <a:lnTo>
                  <a:pt x="3620780" y="1866899"/>
                </a:lnTo>
                <a:lnTo>
                  <a:pt x="3086099" y="1643384"/>
                </a:lnTo>
                <a:lnTo>
                  <a:pt x="3566159" y="1311914"/>
                </a:lnTo>
                <a:lnTo>
                  <a:pt x="2985790" y="1262384"/>
                </a:lnTo>
                <a:lnTo>
                  <a:pt x="3070868" y="1151900"/>
                </a:lnTo>
                <a:lnTo>
                  <a:pt x="704849" y="1151900"/>
                </a:lnTo>
                <a:lnTo>
                  <a:pt x="121919" y="1145529"/>
                </a:lnTo>
                <a:close/>
              </a:path>
              <a:path w="3620770" h="3557270">
                <a:moveTo>
                  <a:pt x="3491481" y="2405384"/>
                </a:moveTo>
                <a:lnTo>
                  <a:pt x="2915930" y="2405384"/>
                </a:lnTo>
                <a:lnTo>
                  <a:pt x="3498860" y="2411729"/>
                </a:lnTo>
                <a:lnTo>
                  <a:pt x="3491481" y="2405384"/>
                </a:lnTo>
                <a:close/>
              </a:path>
              <a:path w="3620770" h="3557270">
                <a:moveTo>
                  <a:pt x="408950" y="661659"/>
                </a:moveTo>
                <a:lnTo>
                  <a:pt x="704849" y="1151900"/>
                </a:lnTo>
                <a:lnTo>
                  <a:pt x="3070868" y="1151900"/>
                </a:lnTo>
                <a:lnTo>
                  <a:pt x="3239087" y="933449"/>
                </a:lnTo>
                <a:lnTo>
                  <a:pt x="2769869" y="933449"/>
                </a:lnTo>
                <a:lnTo>
                  <a:pt x="2800859" y="845819"/>
                </a:lnTo>
                <a:lnTo>
                  <a:pt x="958870" y="845819"/>
                </a:lnTo>
                <a:lnTo>
                  <a:pt x="408950" y="661659"/>
                </a:lnTo>
                <a:close/>
              </a:path>
              <a:path w="3620770" h="3557270">
                <a:moveTo>
                  <a:pt x="3338840" y="803909"/>
                </a:moveTo>
                <a:lnTo>
                  <a:pt x="2769869" y="933449"/>
                </a:lnTo>
                <a:lnTo>
                  <a:pt x="3239087" y="933449"/>
                </a:lnTo>
                <a:lnTo>
                  <a:pt x="3338840" y="803909"/>
                </a:lnTo>
                <a:close/>
              </a:path>
              <a:path w="3620770" h="3557270">
                <a:moveTo>
                  <a:pt x="834389" y="288279"/>
                </a:moveTo>
                <a:lnTo>
                  <a:pt x="958870" y="845819"/>
                </a:lnTo>
                <a:lnTo>
                  <a:pt x="2800859" y="845819"/>
                </a:lnTo>
                <a:lnTo>
                  <a:pt x="2857449" y="685799"/>
                </a:lnTo>
                <a:lnTo>
                  <a:pt x="2460010" y="685799"/>
                </a:lnTo>
                <a:lnTo>
                  <a:pt x="2461249" y="629930"/>
                </a:lnTo>
                <a:lnTo>
                  <a:pt x="1296680" y="629930"/>
                </a:lnTo>
                <a:lnTo>
                  <a:pt x="834389" y="288279"/>
                </a:lnTo>
                <a:close/>
              </a:path>
              <a:path w="3620770" h="3557270">
                <a:moveTo>
                  <a:pt x="2961650" y="391149"/>
                </a:moveTo>
                <a:lnTo>
                  <a:pt x="2460010" y="685799"/>
                </a:lnTo>
                <a:lnTo>
                  <a:pt x="2857449" y="685799"/>
                </a:lnTo>
                <a:lnTo>
                  <a:pt x="2961650" y="391149"/>
                </a:lnTo>
                <a:close/>
              </a:path>
              <a:path w="3620770" h="3557270">
                <a:moveTo>
                  <a:pt x="1353830" y="59679"/>
                </a:moveTo>
                <a:lnTo>
                  <a:pt x="1296680" y="629930"/>
                </a:lnTo>
                <a:lnTo>
                  <a:pt x="2461249" y="629930"/>
                </a:lnTo>
                <a:lnTo>
                  <a:pt x="2463109" y="546110"/>
                </a:lnTo>
                <a:lnTo>
                  <a:pt x="2086630" y="546110"/>
                </a:lnTo>
                <a:lnTo>
                  <a:pt x="2080782" y="527060"/>
                </a:lnTo>
                <a:lnTo>
                  <a:pt x="1685300" y="527060"/>
                </a:lnTo>
                <a:lnTo>
                  <a:pt x="1353830" y="59679"/>
                </a:lnTo>
                <a:close/>
              </a:path>
              <a:path w="3620770" h="3557270">
                <a:moveTo>
                  <a:pt x="2472689" y="114299"/>
                </a:moveTo>
                <a:lnTo>
                  <a:pt x="2086630" y="546110"/>
                </a:lnTo>
                <a:lnTo>
                  <a:pt x="2463109" y="546110"/>
                </a:lnTo>
                <a:lnTo>
                  <a:pt x="2472689" y="114299"/>
                </a:lnTo>
                <a:close/>
              </a:path>
              <a:path w="3620770" h="3557270">
                <a:moveTo>
                  <a:pt x="1918990" y="0"/>
                </a:moveTo>
                <a:lnTo>
                  <a:pt x="1685300" y="527060"/>
                </a:lnTo>
                <a:lnTo>
                  <a:pt x="2080782" y="527060"/>
                </a:lnTo>
                <a:lnTo>
                  <a:pt x="1918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19859" y="5482590"/>
            <a:ext cx="3620770" cy="3557270"/>
          </a:xfrm>
          <a:custGeom>
            <a:avLst/>
            <a:gdLst/>
            <a:ahLst/>
            <a:cxnLst/>
            <a:rect l="l" t="t" r="r" b="b"/>
            <a:pathLst>
              <a:path w="3620770" h="3557270">
                <a:moveTo>
                  <a:pt x="1353830" y="59679"/>
                </a:moveTo>
                <a:lnTo>
                  <a:pt x="1685300" y="527060"/>
                </a:lnTo>
                <a:lnTo>
                  <a:pt x="1918990" y="0"/>
                </a:lnTo>
                <a:lnTo>
                  <a:pt x="2086630" y="546110"/>
                </a:lnTo>
                <a:lnTo>
                  <a:pt x="2472689" y="114299"/>
                </a:lnTo>
                <a:lnTo>
                  <a:pt x="2460010" y="685799"/>
                </a:lnTo>
                <a:lnTo>
                  <a:pt x="2961650" y="391149"/>
                </a:lnTo>
                <a:lnTo>
                  <a:pt x="2769869" y="933449"/>
                </a:lnTo>
                <a:lnTo>
                  <a:pt x="3338840" y="803909"/>
                </a:lnTo>
                <a:lnTo>
                  <a:pt x="2985790" y="1262384"/>
                </a:lnTo>
                <a:lnTo>
                  <a:pt x="3566159" y="1311914"/>
                </a:lnTo>
                <a:lnTo>
                  <a:pt x="3086099" y="1643384"/>
                </a:lnTo>
                <a:lnTo>
                  <a:pt x="3620780" y="1866899"/>
                </a:lnTo>
                <a:lnTo>
                  <a:pt x="3063239" y="2037075"/>
                </a:lnTo>
                <a:lnTo>
                  <a:pt x="3498860" y="2411729"/>
                </a:lnTo>
                <a:lnTo>
                  <a:pt x="2915930" y="2405384"/>
                </a:lnTo>
                <a:lnTo>
                  <a:pt x="3211829" y="2895599"/>
                </a:lnTo>
                <a:lnTo>
                  <a:pt x="2660660" y="2711445"/>
                </a:lnTo>
                <a:lnTo>
                  <a:pt x="2786390" y="3268979"/>
                </a:lnTo>
                <a:lnTo>
                  <a:pt x="2322850" y="2927353"/>
                </a:lnTo>
                <a:lnTo>
                  <a:pt x="2266949" y="3497579"/>
                </a:lnTo>
                <a:lnTo>
                  <a:pt x="1934230" y="3030223"/>
                </a:lnTo>
                <a:lnTo>
                  <a:pt x="1701820" y="3557265"/>
                </a:lnTo>
                <a:lnTo>
                  <a:pt x="1534180" y="3011173"/>
                </a:lnTo>
                <a:lnTo>
                  <a:pt x="1148090" y="3442965"/>
                </a:lnTo>
                <a:lnTo>
                  <a:pt x="1160800" y="2871465"/>
                </a:lnTo>
                <a:lnTo>
                  <a:pt x="657880" y="3166109"/>
                </a:lnTo>
                <a:lnTo>
                  <a:pt x="850910" y="2623815"/>
                </a:lnTo>
                <a:lnTo>
                  <a:pt x="281939" y="2753355"/>
                </a:lnTo>
                <a:lnTo>
                  <a:pt x="635020" y="2294894"/>
                </a:lnTo>
                <a:lnTo>
                  <a:pt x="54620" y="2245364"/>
                </a:lnTo>
                <a:lnTo>
                  <a:pt x="533399" y="1913894"/>
                </a:lnTo>
                <a:lnTo>
                  <a:pt x="0" y="1690365"/>
                </a:lnTo>
                <a:lnTo>
                  <a:pt x="557540" y="1520189"/>
                </a:lnTo>
                <a:lnTo>
                  <a:pt x="121919" y="1145529"/>
                </a:lnTo>
                <a:lnTo>
                  <a:pt x="704849" y="1151900"/>
                </a:lnTo>
                <a:lnTo>
                  <a:pt x="408950" y="661659"/>
                </a:lnTo>
                <a:lnTo>
                  <a:pt x="958870" y="845819"/>
                </a:lnTo>
                <a:lnTo>
                  <a:pt x="834389" y="288279"/>
                </a:lnTo>
                <a:lnTo>
                  <a:pt x="1296680" y="629930"/>
                </a:lnTo>
                <a:lnTo>
                  <a:pt x="1353830" y="5967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18560" y="60083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47469" y="5355580"/>
            <a:ext cx="3620770" cy="3557904"/>
          </a:xfrm>
          <a:custGeom>
            <a:avLst/>
            <a:gdLst/>
            <a:ahLst/>
            <a:cxnLst/>
            <a:rect l="l" t="t" r="r" b="b"/>
            <a:pathLst>
              <a:path w="3620770" h="3557904">
                <a:moveTo>
                  <a:pt x="2315699" y="3011180"/>
                </a:moveTo>
                <a:lnTo>
                  <a:pt x="1534180" y="3011180"/>
                </a:lnTo>
                <a:lnTo>
                  <a:pt x="1703069" y="3557284"/>
                </a:lnTo>
                <a:lnTo>
                  <a:pt x="1935479" y="3030230"/>
                </a:lnTo>
                <a:lnTo>
                  <a:pt x="2313789" y="3030230"/>
                </a:lnTo>
                <a:lnTo>
                  <a:pt x="2315699" y="3011180"/>
                </a:lnTo>
                <a:close/>
              </a:path>
              <a:path w="3620770" h="3557904">
                <a:moveTo>
                  <a:pt x="2313789" y="3030230"/>
                </a:moveTo>
                <a:lnTo>
                  <a:pt x="1935479" y="3030230"/>
                </a:lnTo>
                <a:lnTo>
                  <a:pt x="2266949" y="3497586"/>
                </a:lnTo>
                <a:lnTo>
                  <a:pt x="2313789" y="3030230"/>
                </a:lnTo>
                <a:close/>
              </a:path>
              <a:path w="3620770" h="3557904">
                <a:moveTo>
                  <a:pt x="2697659" y="2871484"/>
                </a:moveTo>
                <a:lnTo>
                  <a:pt x="1160800" y="2871484"/>
                </a:lnTo>
                <a:lnTo>
                  <a:pt x="1148090" y="3442984"/>
                </a:lnTo>
                <a:lnTo>
                  <a:pt x="1534180" y="3011180"/>
                </a:lnTo>
                <a:lnTo>
                  <a:pt x="2315699" y="3011180"/>
                </a:lnTo>
                <a:lnTo>
                  <a:pt x="2324099" y="2927360"/>
                </a:lnTo>
                <a:lnTo>
                  <a:pt x="2710132" y="2927360"/>
                </a:lnTo>
                <a:lnTo>
                  <a:pt x="2697659" y="2871484"/>
                </a:lnTo>
                <a:close/>
              </a:path>
              <a:path w="3620770" h="3557904">
                <a:moveTo>
                  <a:pt x="2710132" y="2927360"/>
                </a:moveTo>
                <a:lnTo>
                  <a:pt x="2324099" y="2927360"/>
                </a:lnTo>
                <a:lnTo>
                  <a:pt x="2786390" y="3268986"/>
                </a:lnTo>
                <a:lnTo>
                  <a:pt x="2710132" y="2927360"/>
                </a:lnTo>
                <a:close/>
              </a:path>
              <a:path w="3620770" h="3557904">
                <a:moveTo>
                  <a:pt x="3048125" y="2623834"/>
                </a:moveTo>
                <a:lnTo>
                  <a:pt x="850910" y="2623834"/>
                </a:lnTo>
                <a:lnTo>
                  <a:pt x="659129" y="3166116"/>
                </a:lnTo>
                <a:lnTo>
                  <a:pt x="1160800" y="2871484"/>
                </a:lnTo>
                <a:lnTo>
                  <a:pt x="2697659" y="2871484"/>
                </a:lnTo>
                <a:lnTo>
                  <a:pt x="2661940" y="2711464"/>
                </a:lnTo>
                <a:lnTo>
                  <a:pt x="3101156" y="2711464"/>
                </a:lnTo>
                <a:lnTo>
                  <a:pt x="3048125" y="2623834"/>
                </a:lnTo>
                <a:close/>
              </a:path>
              <a:path w="3620770" h="3557904">
                <a:moveTo>
                  <a:pt x="3101156" y="2711464"/>
                </a:moveTo>
                <a:lnTo>
                  <a:pt x="2661940" y="2711464"/>
                </a:lnTo>
                <a:lnTo>
                  <a:pt x="3211829" y="2894344"/>
                </a:lnTo>
                <a:lnTo>
                  <a:pt x="3101156" y="2711464"/>
                </a:lnTo>
                <a:close/>
              </a:path>
              <a:path w="3620770" h="3557904">
                <a:moveTo>
                  <a:pt x="121919" y="1145560"/>
                </a:moveTo>
                <a:lnTo>
                  <a:pt x="557540" y="1520196"/>
                </a:lnTo>
                <a:lnTo>
                  <a:pt x="0" y="1690384"/>
                </a:lnTo>
                <a:lnTo>
                  <a:pt x="534680" y="1913900"/>
                </a:lnTo>
                <a:lnTo>
                  <a:pt x="55900" y="2245370"/>
                </a:lnTo>
                <a:lnTo>
                  <a:pt x="635020" y="2294900"/>
                </a:lnTo>
                <a:lnTo>
                  <a:pt x="281939" y="2752100"/>
                </a:lnTo>
                <a:lnTo>
                  <a:pt x="850910" y="2623834"/>
                </a:lnTo>
                <a:lnTo>
                  <a:pt x="3048125" y="2623834"/>
                </a:lnTo>
                <a:lnTo>
                  <a:pt x="2915930" y="2405390"/>
                </a:lnTo>
                <a:lnTo>
                  <a:pt x="3491481" y="2405390"/>
                </a:lnTo>
                <a:lnTo>
                  <a:pt x="3063239" y="2037094"/>
                </a:lnTo>
                <a:lnTo>
                  <a:pt x="3620780" y="1866906"/>
                </a:lnTo>
                <a:lnTo>
                  <a:pt x="3087380" y="1643390"/>
                </a:lnTo>
                <a:lnTo>
                  <a:pt x="3566159" y="1311920"/>
                </a:lnTo>
                <a:lnTo>
                  <a:pt x="2985790" y="1262390"/>
                </a:lnTo>
                <a:lnTo>
                  <a:pt x="3070872" y="1151900"/>
                </a:lnTo>
                <a:lnTo>
                  <a:pt x="704849" y="1151900"/>
                </a:lnTo>
                <a:lnTo>
                  <a:pt x="121919" y="1145560"/>
                </a:lnTo>
                <a:close/>
              </a:path>
              <a:path w="3620770" h="3557904">
                <a:moveTo>
                  <a:pt x="3491481" y="2405390"/>
                </a:moveTo>
                <a:lnTo>
                  <a:pt x="2915930" y="2405390"/>
                </a:lnTo>
                <a:lnTo>
                  <a:pt x="3498860" y="2411736"/>
                </a:lnTo>
                <a:lnTo>
                  <a:pt x="3491481" y="2405390"/>
                </a:lnTo>
                <a:close/>
              </a:path>
              <a:path w="3620770" h="3557904">
                <a:moveTo>
                  <a:pt x="410230" y="661690"/>
                </a:moveTo>
                <a:lnTo>
                  <a:pt x="704849" y="1151900"/>
                </a:lnTo>
                <a:lnTo>
                  <a:pt x="3070872" y="1151900"/>
                </a:lnTo>
                <a:lnTo>
                  <a:pt x="3239088" y="933449"/>
                </a:lnTo>
                <a:lnTo>
                  <a:pt x="2769869" y="933449"/>
                </a:lnTo>
                <a:lnTo>
                  <a:pt x="2801068" y="845819"/>
                </a:lnTo>
                <a:lnTo>
                  <a:pt x="960119" y="845819"/>
                </a:lnTo>
                <a:lnTo>
                  <a:pt x="410230" y="661690"/>
                </a:lnTo>
                <a:close/>
              </a:path>
              <a:path w="3620770" h="3557904">
                <a:moveTo>
                  <a:pt x="3338840" y="803909"/>
                </a:moveTo>
                <a:lnTo>
                  <a:pt x="2769869" y="933449"/>
                </a:lnTo>
                <a:lnTo>
                  <a:pt x="3239088" y="933449"/>
                </a:lnTo>
                <a:lnTo>
                  <a:pt x="3338840" y="803909"/>
                </a:lnTo>
                <a:close/>
              </a:path>
              <a:path w="3620770" h="3557904">
                <a:moveTo>
                  <a:pt x="834389" y="288310"/>
                </a:moveTo>
                <a:lnTo>
                  <a:pt x="960119" y="845819"/>
                </a:lnTo>
                <a:lnTo>
                  <a:pt x="2801068" y="845819"/>
                </a:lnTo>
                <a:lnTo>
                  <a:pt x="2858038" y="685799"/>
                </a:lnTo>
                <a:lnTo>
                  <a:pt x="2460010" y="685799"/>
                </a:lnTo>
                <a:lnTo>
                  <a:pt x="2461249" y="629930"/>
                </a:lnTo>
                <a:lnTo>
                  <a:pt x="1297960" y="629930"/>
                </a:lnTo>
                <a:lnTo>
                  <a:pt x="834389" y="288310"/>
                </a:lnTo>
                <a:close/>
              </a:path>
              <a:path w="3620770" h="3557904">
                <a:moveTo>
                  <a:pt x="2962930" y="391180"/>
                </a:moveTo>
                <a:lnTo>
                  <a:pt x="2460010" y="685799"/>
                </a:lnTo>
                <a:lnTo>
                  <a:pt x="2858038" y="685799"/>
                </a:lnTo>
                <a:lnTo>
                  <a:pt x="2962930" y="391180"/>
                </a:lnTo>
                <a:close/>
              </a:path>
              <a:path w="3620770" h="3557904">
                <a:moveTo>
                  <a:pt x="1355110" y="59710"/>
                </a:moveTo>
                <a:lnTo>
                  <a:pt x="1297960" y="629930"/>
                </a:lnTo>
                <a:lnTo>
                  <a:pt x="2461249" y="629930"/>
                </a:lnTo>
                <a:lnTo>
                  <a:pt x="2463109" y="546110"/>
                </a:lnTo>
                <a:lnTo>
                  <a:pt x="2086630" y="546110"/>
                </a:lnTo>
                <a:lnTo>
                  <a:pt x="2080782" y="527060"/>
                </a:lnTo>
                <a:lnTo>
                  <a:pt x="1686580" y="527060"/>
                </a:lnTo>
                <a:lnTo>
                  <a:pt x="1355110" y="59710"/>
                </a:lnTo>
                <a:close/>
              </a:path>
              <a:path w="3620770" h="3557904">
                <a:moveTo>
                  <a:pt x="2472689" y="114299"/>
                </a:moveTo>
                <a:lnTo>
                  <a:pt x="2086630" y="546110"/>
                </a:lnTo>
                <a:lnTo>
                  <a:pt x="2463109" y="546110"/>
                </a:lnTo>
                <a:lnTo>
                  <a:pt x="2472689" y="114299"/>
                </a:lnTo>
                <a:close/>
              </a:path>
              <a:path w="3620770" h="3557904">
                <a:moveTo>
                  <a:pt x="1918990" y="0"/>
                </a:moveTo>
                <a:lnTo>
                  <a:pt x="1686580" y="527060"/>
                </a:lnTo>
                <a:lnTo>
                  <a:pt x="2080782" y="527060"/>
                </a:lnTo>
                <a:lnTo>
                  <a:pt x="1918990" y="0"/>
                </a:lnTo>
                <a:close/>
              </a:path>
            </a:pathLst>
          </a:custGeom>
          <a:solidFill>
            <a:srgbClr val="00B9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47469" y="5355580"/>
            <a:ext cx="3620770" cy="3557904"/>
          </a:xfrm>
          <a:custGeom>
            <a:avLst/>
            <a:gdLst/>
            <a:ahLst/>
            <a:cxnLst/>
            <a:rect l="l" t="t" r="r" b="b"/>
            <a:pathLst>
              <a:path w="3620770" h="3557904">
                <a:moveTo>
                  <a:pt x="1355110" y="59710"/>
                </a:moveTo>
                <a:lnTo>
                  <a:pt x="1686580" y="527060"/>
                </a:lnTo>
                <a:lnTo>
                  <a:pt x="1918990" y="0"/>
                </a:lnTo>
                <a:lnTo>
                  <a:pt x="2086630" y="546110"/>
                </a:lnTo>
                <a:lnTo>
                  <a:pt x="2472689" y="114299"/>
                </a:lnTo>
                <a:lnTo>
                  <a:pt x="2460010" y="685799"/>
                </a:lnTo>
                <a:lnTo>
                  <a:pt x="2962930" y="391180"/>
                </a:lnTo>
                <a:lnTo>
                  <a:pt x="2769869" y="933449"/>
                </a:lnTo>
                <a:lnTo>
                  <a:pt x="3338840" y="803909"/>
                </a:lnTo>
                <a:lnTo>
                  <a:pt x="2985790" y="1262390"/>
                </a:lnTo>
                <a:lnTo>
                  <a:pt x="3566159" y="1311920"/>
                </a:lnTo>
                <a:lnTo>
                  <a:pt x="3087380" y="1643390"/>
                </a:lnTo>
                <a:lnTo>
                  <a:pt x="3620780" y="1866906"/>
                </a:lnTo>
                <a:lnTo>
                  <a:pt x="3063239" y="2037094"/>
                </a:lnTo>
                <a:lnTo>
                  <a:pt x="3498860" y="2411736"/>
                </a:lnTo>
                <a:lnTo>
                  <a:pt x="2915930" y="2405390"/>
                </a:lnTo>
                <a:lnTo>
                  <a:pt x="3211829" y="2894344"/>
                </a:lnTo>
                <a:lnTo>
                  <a:pt x="2661940" y="2711464"/>
                </a:lnTo>
                <a:lnTo>
                  <a:pt x="2786390" y="3268986"/>
                </a:lnTo>
                <a:lnTo>
                  <a:pt x="2324099" y="2927360"/>
                </a:lnTo>
                <a:lnTo>
                  <a:pt x="2266949" y="3497586"/>
                </a:lnTo>
                <a:lnTo>
                  <a:pt x="1935479" y="3030230"/>
                </a:lnTo>
                <a:lnTo>
                  <a:pt x="1703069" y="3557284"/>
                </a:lnTo>
                <a:lnTo>
                  <a:pt x="1534180" y="3011180"/>
                </a:lnTo>
                <a:lnTo>
                  <a:pt x="1148090" y="3442984"/>
                </a:lnTo>
                <a:lnTo>
                  <a:pt x="1160800" y="2871484"/>
                </a:lnTo>
                <a:lnTo>
                  <a:pt x="659129" y="3166116"/>
                </a:lnTo>
                <a:lnTo>
                  <a:pt x="850910" y="2623834"/>
                </a:lnTo>
                <a:lnTo>
                  <a:pt x="281939" y="2752100"/>
                </a:lnTo>
                <a:lnTo>
                  <a:pt x="635020" y="2294900"/>
                </a:lnTo>
                <a:lnTo>
                  <a:pt x="55900" y="2245370"/>
                </a:lnTo>
                <a:lnTo>
                  <a:pt x="534680" y="1913900"/>
                </a:lnTo>
                <a:lnTo>
                  <a:pt x="0" y="1690384"/>
                </a:lnTo>
                <a:lnTo>
                  <a:pt x="557540" y="1520196"/>
                </a:lnTo>
                <a:lnTo>
                  <a:pt x="121919" y="1145560"/>
                </a:lnTo>
                <a:lnTo>
                  <a:pt x="704849" y="1151900"/>
                </a:lnTo>
                <a:lnTo>
                  <a:pt x="410230" y="661690"/>
                </a:lnTo>
                <a:lnTo>
                  <a:pt x="960119" y="845819"/>
                </a:lnTo>
                <a:lnTo>
                  <a:pt x="834389" y="288310"/>
                </a:lnTo>
                <a:lnTo>
                  <a:pt x="1297960" y="629930"/>
                </a:lnTo>
                <a:lnTo>
                  <a:pt x="1355110" y="5971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46169" y="58813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20760000">
            <a:off x="9621611" y="6597417"/>
            <a:ext cx="233053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10"/>
              </a:lnSpc>
            </a:pPr>
            <a:r>
              <a:rPr sz="5400" spc="-82" baseline="-1543" dirty="0">
                <a:solidFill>
                  <a:srgbClr val="FFFFFF"/>
                </a:solidFill>
                <a:latin typeface="Impact"/>
                <a:cs typeface="Impact"/>
              </a:rPr>
              <a:t>O</a:t>
            </a:r>
            <a:r>
              <a:rPr sz="5400" spc="-30" baseline="-1543" dirty="0">
                <a:solidFill>
                  <a:srgbClr val="FFFFFF"/>
                </a:solidFill>
                <a:latin typeface="Impact"/>
                <a:cs typeface="Impact"/>
              </a:rPr>
              <a:t>n</a:t>
            </a:r>
            <a:r>
              <a:rPr sz="5400" spc="-472" baseline="-154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Impact"/>
                <a:cs typeface="Impact"/>
              </a:rPr>
              <a:t>S</a:t>
            </a:r>
            <a:r>
              <a:rPr sz="3600" spc="-75" dirty="0">
                <a:solidFill>
                  <a:srgbClr val="FFFFFF"/>
                </a:solidFill>
                <a:latin typeface="Impact"/>
                <a:cs typeface="Impact"/>
              </a:rPr>
              <a:t>a</a:t>
            </a:r>
            <a:r>
              <a:rPr sz="3600" spc="-45" dirty="0">
                <a:solidFill>
                  <a:srgbClr val="FFFFFF"/>
                </a:solidFill>
                <a:latin typeface="Impact"/>
                <a:cs typeface="Impact"/>
              </a:rPr>
              <a:t>l</a:t>
            </a:r>
            <a:r>
              <a:rPr sz="3600" dirty="0">
                <a:solidFill>
                  <a:srgbClr val="FFFFFF"/>
                </a:solidFill>
                <a:latin typeface="Impact"/>
                <a:cs typeface="Impact"/>
              </a:rPr>
              <a:t>e</a:t>
            </a:r>
            <a:r>
              <a:rPr sz="3600" spc="-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90" dirty="0">
                <a:solidFill>
                  <a:srgbClr val="FFFFFF"/>
                </a:solidFill>
                <a:latin typeface="Impact"/>
                <a:cs typeface="Impact"/>
              </a:rPr>
              <a:t>N</a:t>
            </a:r>
            <a:r>
              <a:rPr sz="3600" spc="-50" dirty="0">
                <a:solidFill>
                  <a:srgbClr val="FFFFFF"/>
                </a:solidFill>
                <a:latin typeface="Impact"/>
                <a:cs typeface="Impact"/>
              </a:rPr>
              <a:t>o</a:t>
            </a:r>
            <a:r>
              <a:rPr sz="5400" baseline="1543" dirty="0">
                <a:solidFill>
                  <a:srgbClr val="FFFFFF"/>
                </a:solidFill>
                <a:latin typeface="Impact"/>
                <a:cs typeface="Impact"/>
              </a:rPr>
              <a:t>w</a:t>
            </a:r>
            <a:endParaRPr sz="5400" baseline="1543">
              <a:latin typeface="Impact"/>
              <a:cs typeface="Impact"/>
            </a:endParaRPr>
          </a:p>
        </p:txBody>
      </p:sp>
      <p:sp>
        <p:nvSpPr>
          <p:cNvPr id="39" name="object 39"/>
          <p:cNvSpPr txBox="1"/>
          <p:nvPr/>
        </p:nvSpPr>
        <p:spPr>
          <a:xfrm rot="20760000">
            <a:off x="10273504" y="7134326"/>
            <a:ext cx="1310709" cy="527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5"/>
              </a:lnSpc>
            </a:pPr>
            <a:r>
              <a:rPr sz="3600" spc="-60" dirty="0">
                <a:solidFill>
                  <a:srgbClr val="FFFFFF"/>
                </a:solidFill>
                <a:latin typeface="Impact"/>
                <a:cs typeface="Impact"/>
              </a:rPr>
              <a:t>$</a:t>
            </a:r>
            <a:r>
              <a:rPr sz="3600" spc="-50" dirty="0">
                <a:solidFill>
                  <a:srgbClr val="FFFFFF"/>
                </a:solidFill>
                <a:latin typeface="Impact"/>
                <a:cs typeface="Impact"/>
              </a:rPr>
              <a:t>0</a:t>
            </a:r>
            <a:r>
              <a:rPr sz="3600" spc="-75" dirty="0">
                <a:solidFill>
                  <a:srgbClr val="FFFFFF"/>
                </a:solidFill>
                <a:latin typeface="Impact"/>
                <a:cs typeface="Impact"/>
              </a:rPr>
              <a:t>.</a:t>
            </a:r>
            <a:r>
              <a:rPr sz="3600" spc="-50" dirty="0">
                <a:solidFill>
                  <a:srgbClr val="FFFFFF"/>
                </a:solidFill>
                <a:latin typeface="Impact"/>
                <a:cs typeface="Impact"/>
              </a:rPr>
              <a:t>0</a:t>
            </a:r>
            <a:r>
              <a:rPr sz="5400" spc="-67" baseline="1543" dirty="0">
                <a:solidFill>
                  <a:srgbClr val="FFFFFF"/>
                </a:solidFill>
                <a:latin typeface="Impact"/>
                <a:cs typeface="Impact"/>
              </a:rPr>
              <a:t>0</a:t>
            </a:r>
            <a:r>
              <a:rPr sz="5400" baseline="1543" dirty="0">
                <a:solidFill>
                  <a:srgbClr val="FFFFFF"/>
                </a:solidFill>
                <a:latin typeface="Impact"/>
                <a:cs typeface="Impact"/>
              </a:rPr>
              <a:t>!</a:t>
            </a:r>
            <a:endParaRPr sz="5400" baseline="1543"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000" y="2476500"/>
            <a:ext cx="10515600" cy="567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5450" rIns="0" bIns="0" rtlCol="0">
            <a:spAutoFit/>
          </a:bodyPr>
          <a:lstStyle/>
          <a:p>
            <a:pPr marL="6129655">
              <a:lnSpc>
                <a:spcPct val="100000"/>
              </a:lnSpc>
            </a:pP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8400" spc="-60" dirty="0">
                <a:solidFill>
                  <a:srgbClr val="000000"/>
                </a:solidFill>
                <a:latin typeface="Gill Sans MT"/>
                <a:cs typeface="Gill Sans MT"/>
              </a:rPr>
              <a:t>o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r>
              <a:rPr sz="8400" spc="-125" dirty="0">
                <a:solidFill>
                  <a:srgbClr val="000000"/>
                </a:solidFill>
                <a:latin typeface="Gill Sans MT"/>
                <a:cs typeface="Gill Sans MT"/>
              </a:rPr>
              <a:t>g</a:t>
            </a:r>
            <a:r>
              <a:rPr sz="8400" spc="-60" dirty="0">
                <a:solidFill>
                  <a:srgbClr val="000000"/>
                </a:solidFill>
                <a:latin typeface="Gill Sans MT"/>
                <a:cs typeface="Gill Sans MT"/>
              </a:rPr>
              <a:t>oo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2803" y="8674689"/>
            <a:ext cx="37896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2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h</a:t>
            </a:r>
            <a:r>
              <a:rPr sz="2400" u="heavy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ttp</a:t>
            </a:r>
            <a:r>
              <a:rPr sz="2400" u="heavy" spc="-20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://</a:t>
            </a:r>
            <a:r>
              <a:rPr sz="2400" u="heavy" spc="-2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mo</a:t>
            </a:r>
            <a:r>
              <a:rPr sz="2400" u="heavy" spc="-10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n</a:t>
            </a:r>
            <a:r>
              <a:rPr sz="2400" u="heavy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g</a:t>
            </a:r>
            <a:r>
              <a:rPr sz="2400" u="heavy" spc="-2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oo</a:t>
            </a:r>
            <a:r>
              <a:rPr sz="2400" u="heavy" spc="-20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se</a:t>
            </a:r>
            <a:r>
              <a:rPr sz="2400" u="heavy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j</a:t>
            </a:r>
            <a:r>
              <a:rPr sz="2400" u="heavy" spc="-2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s</a:t>
            </a:r>
            <a:r>
              <a:rPr sz="2400" u="heavy" spc="-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.</a:t>
            </a:r>
            <a:r>
              <a:rPr sz="2400" u="heavy" spc="-20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c</a:t>
            </a:r>
            <a:r>
              <a:rPr sz="2400" u="heavy" spc="-25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om</a:t>
            </a:r>
            <a:r>
              <a:rPr sz="2400" u="heavy" dirty="0">
                <a:solidFill>
                  <a:srgbClr val="009898"/>
                </a:solidFill>
                <a:latin typeface="Verdana"/>
                <a:cs typeface="Verdana"/>
                <a:hlinkClick r:id="rId5"/>
              </a:rPr>
              <a:t>/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295" y="3149583"/>
            <a:ext cx="9982199" cy="4330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36180" y="3886200"/>
            <a:ext cx="3271509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8291" y="8393924"/>
            <a:ext cx="960374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Gill Sans MT"/>
                <a:cs typeface="Gill Sans MT"/>
              </a:rPr>
              <a:t>(</a:t>
            </a:r>
            <a:r>
              <a:rPr sz="4800" spc="-10" dirty="0">
                <a:latin typeface="Gill Sans MT"/>
                <a:cs typeface="Gill Sans MT"/>
              </a:rPr>
              <a:t>M</a:t>
            </a:r>
            <a:r>
              <a:rPr sz="4800" spc="-35" dirty="0">
                <a:latin typeface="Gill Sans MT"/>
                <a:cs typeface="Gill Sans MT"/>
              </a:rPr>
              <a:t>A</a:t>
            </a:r>
            <a:r>
              <a:rPr sz="4800" spc="-50" dirty="0">
                <a:latin typeface="Gill Sans MT"/>
                <a:cs typeface="Gill Sans MT"/>
              </a:rPr>
              <a:t>N</a:t>
            </a:r>
            <a:r>
              <a:rPr sz="4800" dirty="0">
                <a:latin typeface="Gill Sans MT"/>
                <a:cs typeface="Gill Sans MT"/>
              </a:rPr>
              <a:t>Y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spc="-15" dirty="0">
                <a:latin typeface="Gill Sans MT"/>
                <a:cs typeface="Gill Sans MT"/>
              </a:rPr>
              <a:t>O</a:t>
            </a:r>
            <a:r>
              <a:rPr sz="4800" dirty="0">
                <a:latin typeface="Gill Sans MT"/>
                <a:cs typeface="Gill Sans MT"/>
              </a:rPr>
              <a:t>THER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Gill Sans MT"/>
                <a:cs typeface="Gill Sans MT"/>
              </a:rPr>
              <a:t>J</a:t>
            </a:r>
            <a:r>
              <a:rPr sz="4800" spc="-10" dirty="0">
                <a:latin typeface="Gill Sans MT"/>
                <a:cs typeface="Gill Sans MT"/>
              </a:rPr>
              <a:t>S</a:t>
            </a:r>
            <a:r>
              <a:rPr sz="4800" spc="-5" dirty="0">
                <a:latin typeface="Gill Sans MT"/>
                <a:cs typeface="Gill Sans MT"/>
              </a:rPr>
              <a:t>O</a:t>
            </a:r>
            <a:r>
              <a:rPr sz="4800" dirty="0">
                <a:latin typeface="Gill Sans MT"/>
                <a:cs typeface="Gill Sans MT"/>
              </a:rPr>
              <a:t>N</a:t>
            </a:r>
            <a:r>
              <a:rPr sz="4800" spc="125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Gill Sans MT"/>
                <a:cs typeface="Gill Sans MT"/>
              </a:rPr>
              <a:t>DB</a:t>
            </a:r>
            <a:r>
              <a:rPr sz="4800" spc="120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Gill Sans MT"/>
                <a:cs typeface="Gill Sans MT"/>
              </a:rPr>
              <a:t>OP</a:t>
            </a:r>
            <a:r>
              <a:rPr sz="4800" dirty="0">
                <a:latin typeface="Gill Sans MT"/>
                <a:cs typeface="Gill Sans MT"/>
              </a:rPr>
              <a:t>TIO</a:t>
            </a:r>
            <a:r>
              <a:rPr sz="4800" spc="-10" dirty="0">
                <a:latin typeface="Gill Sans MT"/>
                <a:cs typeface="Gill Sans MT"/>
              </a:rPr>
              <a:t>N</a:t>
            </a:r>
            <a:r>
              <a:rPr sz="4800" dirty="0">
                <a:latin typeface="Gill Sans MT"/>
                <a:cs typeface="Gill Sans MT"/>
              </a:rPr>
              <a:t>S)</a:t>
            </a:r>
            <a:endParaRPr sz="4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6731" y="5687059"/>
            <a:ext cx="5029200" cy="11176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1828" y="3498838"/>
            <a:ext cx="4965710" cy="1654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6558" rIns="0" bIns="0" rtlCol="0">
            <a:spAutoFit/>
          </a:bodyPr>
          <a:lstStyle/>
          <a:p>
            <a:pPr marL="422275">
              <a:lnSpc>
                <a:spcPct val="100000"/>
              </a:lnSpc>
            </a:pP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-2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9600" spc="-85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9600" spc="-5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YO</a:t>
            </a:r>
            <a:r>
              <a:rPr sz="9600" spc="-15" dirty="0">
                <a:solidFill>
                  <a:srgbClr val="000000"/>
                </a:solidFill>
                <a:latin typeface="Gill Sans MT"/>
                <a:cs typeface="Gill Sans MT"/>
              </a:rPr>
              <a:t>U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96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spc="-1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9600" spc="-75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9600" spc="-70" dirty="0">
                <a:solidFill>
                  <a:srgbClr val="000000"/>
                </a:solidFill>
                <a:latin typeface="Gill Sans MT"/>
                <a:cs typeface="Gill Sans MT"/>
              </a:rPr>
              <a:t>CK</a:t>
            </a:r>
            <a:endParaRPr sz="96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69979"/>
                </a:lnTo>
                <a:lnTo>
                  <a:pt x="3784610" y="1269979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320" y="1269979"/>
                </a:moveTo>
                <a:lnTo>
                  <a:pt x="0" y="1269979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69979"/>
                </a:lnTo>
                <a:lnTo>
                  <a:pt x="1892320" y="126997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70004"/>
                </a:lnTo>
                <a:lnTo>
                  <a:pt x="3784610" y="1270004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289" y="1270004"/>
                </a:moveTo>
                <a:lnTo>
                  <a:pt x="0" y="1270004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70004"/>
                </a:lnTo>
                <a:lnTo>
                  <a:pt x="1892289" y="1270004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7035789" y="0"/>
                </a:moveTo>
                <a:lnTo>
                  <a:pt x="0" y="0"/>
                </a:lnTo>
                <a:lnTo>
                  <a:pt x="0" y="2019299"/>
                </a:lnTo>
                <a:lnTo>
                  <a:pt x="7035789" y="2019299"/>
                </a:lnTo>
                <a:lnTo>
                  <a:pt x="7035789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3517910" y="2019299"/>
                </a:moveTo>
                <a:lnTo>
                  <a:pt x="0" y="2019299"/>
                </a:lnTo>
                <a:lnTo>
                  <a:pt x="0" y="0"/>
                </a:lnTo>
                <a:lnTo>
                  <a:pt x="7035789" y="0"/>
                </a:lnTo>
                <a:lnTo>
                  <a:pt x="7035789" y="2019299"/>
                </a:lnTo>
                <a:lnTo>
                  <a:pt x="3517910" y="20192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75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95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8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08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600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20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714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34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82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93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55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05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67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16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8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027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89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518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012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6323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812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574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237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857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35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597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346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108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8576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19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69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31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80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642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42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153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9154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665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27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762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382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8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4493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198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96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710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472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221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983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32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94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244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006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68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517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2791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02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790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539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301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51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13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2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24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3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835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584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46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096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85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607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69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131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88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428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392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54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03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655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414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176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926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68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437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199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4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710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460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22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59841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33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495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44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0065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756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5181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267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029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77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540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290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052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801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563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312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8074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823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58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0347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097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8590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260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3702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19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4881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631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393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14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904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653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415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0164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926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676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438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2000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949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47116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460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6222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6971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77339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483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9245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999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0756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150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2267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301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779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452859" y="7239000"/>
            <a:ext cx="34290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24881" y="2880511"/>
            <a:ext cx="133794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C</a:t>
            </a:r>
            <a:r>
              <a:rPr sz="4200" spc="-5" dirty="0">
                <a:solidFill>
                  <a:srgbClr val="FF0000"/>
                </a:solidFill>
                <a:latin typeface="Gill Sans MT"/>
                <a:cs typeface="Gill Sans MT"/>
              </a:rPr>
              <a:t>l</a:t>
            </a: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ient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995677" y="5545412"/>
            <a:ext cx="14363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5" dirty="0">
                <a:latin typeface="Gill Sans MT"/>
                <a:cs typeface="Gill Sans MT"/>
              </a:rPr>
              <a:t>rv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r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13710" y="7927971"/>
            <a:ext cx="2884169" cy="1102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05424" y="2643524"/>
            <a:ext cx="3251210" cy="915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12029" y="5321311"/>
            <a:ext cx="2782571" cy="749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597390" y="6950714"/>
            <a:ext cx="0" cy="763270"/>
          </a:xfrm>
          <a:custGeom>
            <a:avLst/>
            <a:gdLst/>
            <a:ahLst/>
            <a:cxnLst/>
            <a:rect l="l" t="t" r="r" b="b"/>
            <a:pathLst>
              <a:path h="763270">
                <a:moveTo>
                  <a:pt x="0" y="763261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540240" y="770635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0" y="0"/>
                </a:moveTo>
                <a:lnTo>
                  <a:pt x="57149" y="115574"/>
                </a:lnTo>
                <a:lnTo>
                  <a:pt x="92465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5570" h="115570">
                <a:moveTo>
                  <a:pt x="115580" y="0"/>
                </a:moveTo>
                <a:lnTo>
                  <a:pt x="57149" y="45719"/>
                </a:lnTo>
                <a:lnTo>
                  <a:pt x="92465" y="45719"/>
                </a:lnTo>
                <a:lnTo>
                  <a:pt x="1155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540240" y="684275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149" y="0"/>
                </a:moveTo>
                <a:lnTo>
                  <a:pt x="0" y="115574"/>
                </a:lnTo>
                <a:lnTo>
                  <a:pt x="57149" y="69854"/>
                </a:lnTo>
                <a:lnTo>
                  <a:pt x="92465" y="69854"/>
                </a:lnTo>
                <a:lnTo>
                  <a:pt x="57149" y="0"/>
                </a:lnTo>
                <a:close/>
              </a:path>
              <a:path w="115570" h="115570">
                <a:moveTo>
                  <a:pt x="92465" y="69854"/>
                </a:moveTo>
                <a:lnTo>
                  <a:pt x="57149" y="69854"/>
                </a:lnTo>
                <a:lnTo>
                  <a:pt x="115580" y="115574"/>
                </a:lnTo>
                <a:lnTo>
                  <a:pt x="92465" y="69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17826" y="8199753"/>
            <a:ext cx="2012314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35" dirty="0">
                <a:latin typeface="Gill Sans MT"/>
                <a:cs typeface="Gill Sans MT"/>
              </a:rPr>
              <a:t>D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1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aba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</a:p>
        </p:txBody>
      </p:sp>
      <p:sp>
        <p:nvSpPr>
          <p:cNvPr id="160" name="object 160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01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63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22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2742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23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785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534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29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46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808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557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319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068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83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592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93420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1040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8534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61544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64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3126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3875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4637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5387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6149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6898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7660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8409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71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99212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6833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432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2194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29565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70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44676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521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9791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6728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7490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239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001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751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513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262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2024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773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535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285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5047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809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5582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3202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069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8313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58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342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92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854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603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65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114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76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5626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6388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13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899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8648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41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0172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921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1683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2433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31950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3944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47066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5455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6217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966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7728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478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9240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989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51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50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262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0248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77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536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285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60475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796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5587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08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9070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9819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0581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133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2092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2842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60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4353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5115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5864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6626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73885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8138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89001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9649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0411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160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19224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92672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3434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4183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4945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569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6456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7205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7967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8717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9479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02410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0990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17522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2501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3263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04013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04775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552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62861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703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7797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0854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9308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10058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0820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1569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2331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08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3842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1460479" y="440688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6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458200" y="5227328"/>
            <a:ext cx="2247900" cy="431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613130" y="6051551"/>
            <a:ext cx="1930398" cy="444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588489" y="3910340"/>
            <a:ext cx="0" cy="999490"/>
          </a:xfrm>
          <a:custGeom>
            <a:avLst/>
            <a:gdLst/>
            <a:ahLst/>
            <a:cxnLst/>
            <a:rect l="l" t="t" r="r" b="b"/>
            <a:pathLst>
              <a:path h="999489">
                <a:moveTo>
                  <a:pt x="0" y="0"/>
                </a:moveTo>
                <a:lnTo>
                  <a:pt x="0" y="99946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31339" y="380366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49" y="0"/>
                </a:moveTo>
                <a:lnTo>
                  <a:pt x="0" y="114299"/>
                </a:lnTo>
                <a:lnTo>
                  <a:pt x="57149" y="68579"/>
                </a:lnTo>
                <a:lnTo>
                  <a:pt x="91439" y="68579"/>
                </a:lnTo>
                <a:lnTo>
                  <a:pt x="57149" y="0"/>
                </a:lnTo>
                <a:close/>
              </a:path>
              <a:path w="114300" h="114300">
                <a:moveTo>
                  <a:pt x="91439" y="68579"/>
                </a:moveTo>
                <a:lnTo>
                  <a:pt x="57149" y="68579"/>
                </a:lnTo>
                <a:lnTo>
                  <a:pt x="114299" y="114299"/>
                </a:lnTo>
                <a:lnTo>
                  <a:pt x="91439" y="68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531339" y="490218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7149" y="114299"/>
                </a:lnTo>
                <a:lnTo>
                  <a:pt x="91439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4300" h="114300">
                <a:moveTo>
                  <a:pt x="114299" y="0"/>
                </a:moveTo>
                <a:lnTo>
                  <a:pt x="57149" y="45719"/>
                </a:lnTo>
                <a:lnTo>
                  <a:pt x="91439" y="45719"/>
                </a:lnTo>
                <a:lnTo>
                  <a:pt x="114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7098039" y="135804"/>
            <a:ext cx="4901565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56030">
              <a:lnSpc>
                <a:spcPct val="69900"/>
              </a:lnSpc>
            </a:pPr>
            <a:r>
              <a:rPr sz="8400" spc="-45" dirty="0">
                <a:latin typeface="Gill Sans MT"/>
                <a:cs typeface="Gill Sans MT"/>
              </a:rPr>
              <a:t>Ex</a:t>
            </a:r>
            <a:r>
              <a:rPr sz="8400" spc="-65" dirty="0">
                <a:latin typeface="Gill Sans MT"/>
                <a:cs typeface="Gill Sans MT"/>
              </a:rPr>
              <a:t>am</a:t>
            </a:r>
            <a:r>
              <a:rPr sz="8400" dirty="0">
                <a:latin typeface="Gill Sans MT"/>
                <a:cs typeface="Gill Sans MT"/>
              </a:rPr>
              <a:t>p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dirty="0">
                <a:latin typeface="Gill Sans MT"/>
                <a:cs typeface="Gill Sans MT"/>
              </a:rPr>
              <a:t>e</a:t>
            </a:r>
            <a:r>
              <a:rPr sz="8400" dirty="0">
                <a:latin typeface="Times New Roman"/>
                <a:cs typeface="Times New Roman"/>
              </a:rPr>
              <a:t> </a:t>
            </a: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dirty="0">
                <a:latin typeface="Gill Sans MT"/>
                <a:cs typeface="Gill Sans MT"/>
              </a:rPr>
              <a:t>ppli</a:t>
            </a:r>
            <a:r>
              <a:rPr sz="8400" spc="-15" dirty="0">
                <a:latin typeface="Gill Sans MT"/>
                <a:cs typeface="Gill Sans MT"/>
              </a:rPr>
              <a:t>c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10" dirty="0">
                <a:latin typeface="Gill Sans MT"/>
                <a:cs typeface="Gill Sans MT"/>
              </a:rPr>
              <a:t>t</a:t>
            </a:r>
            <a:r>
              <a:rPr sz="8400" spc="-25" dirty="0">
                <a:latin typeface="Gill Sans MT"/>
                <a:cs typeface="Gill Sans MT"/>
              </a:rPr>
              <a:t>i</a:t>
            </a:r>
            <a:r>
              <a:rPr sz="8400" spc="-60" dirty="0">
                <a:latin typeface="Gill Sans MT"/>
                <a:cs typeface="Gill Sans MT"/>
              </a:rPr>
              <a:t>o</a:t>
            </a:r>
            <a:r>
              <a:rPr sz="8400" dirty="0">
                <a:latin typeface="Gill Sans MT"/>
                <a:cs typeface="Gill Sans MT"/>
              </a:rPr>
              <a:t>n</a:t>
            </a:r>
            <a:endParaRPr sz="8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1405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31220" y="3990340"/>
            <a:ext cx="6305550" cy="177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2792" y="6057127"/>
            <a:ext cx="643128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5" dirty="0">
                <a:latin typeface="Gill Sans MT"/>
                <a:cs typeface="Gill Sans MT"/>
              </a:rPr>
              <a:t>(</a:t>
            </a:r>
            <a:r>
              <a:rPr sz="4800" dirty="0">
                <a:latin typeface="Gill Sans MT"/>
                <a:cs typeface="Gill Sans MT"/>
              </a:rPr>
              <a:t>CLIE</a:t>
            </a:r>
            <a:r>
              <a:rPr sz="4800" spc="-5" dirty="0">
                <a:latin typeface="Gill Sans MT"/>
                <a:cs typeface="Gill Sans MT"/>
              </a:rPr>
              <a:t>N</a:t>
            </a:r>
            <a:r>
              <a:rPr sz="4800" dirty="0">
                <a:latin typeface="Gill Sans MT"/>
                <a:cs typeface="Gill Sans MT"/>
              </a:rPr>
              <a:t>T</a:t>
            </a:r>
            <a:r>
              <a:rPr sz="4800" spc="125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Gill Sans MT"/>
                <a:cs typeface="Gill Sans MT"/>
              </a:rPr>
              <a:t>AP</a:t>
            </a:r>
            <a:r>
              <a:rPr sz="4800" spc="-30" dirty="0">
                <a:latin typeface="Gill Sans MT"/>
                <a:cs typeface="Gill Sans MT"/>
              </a:rPr>
              <a:t>P</a:t>
            </a:r>
            <a:r>
              <a:rPr sz="4800" spc="-5" dirty="0">
                <a:latin typeface="Gill Sans MT"/>
                <a:cs typeface="Gill Sans MT"/>
              </a:rPr>
              <a:t>L</a:t>
            </a:r>
            <a:r>
              <a:rPr sz="4800" dirty="0">
                <a:latin typeface="Gill Sans MT"/>
                <a:cs typeface="Gill Sans MT"/>
              </a:rPr>
              <a:t>I</a:t>
            </a:r>
            <a:r>
              <a:rPr sz="4800" spc="-10" dirty="0">
                <a:latin typeface="Gill Sans MT"/>
                <a:cs typeface="Gill Sans MT"/>
              </a:rPr>
              <a:t>C</a:t>
            </a:r>
            <a:r>
              <a:rPr sz="4800" spc="-40" dirty="0">
                <a:latin typeface="Gill Sans MT"/>
                <a:cs typeface="Gill Sans MT"/>
              </a:rPr>
              <a:t>A</a:t>
            </a:r>
            <a:r>
              <a:rPr sz="4800" dirty="0">
                <a:latin typeface="Gill Sans MT"/>
                <a:cs typeface="Gill Sans MT"/>
              </a:rPr>
              <a:t>TIO</a:t>
            </a:r>
            <a:r>
              <a:rPr sz="4800" spc="-10" dirty="0">
                <a:latin typeface="Gill Sans MT"/>
                <a:cs typeface="Gill Sans MT"/>
              </a:rPr>
              <a:t>N</a:t>
            </a:r>
            <a:r>
              <a:rPr sz="4800" dirty="0">
                <a:latin typeface="Gill Sans MT"/>
                <a:cs typeface="Gill Sans MT"/>
              </a:rPr>
              <a:t>)</a:t>
            </a:r>
            <a:endParaRPr sz="48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5230" y="278636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5230" y="426211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5230" y="573785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5230" y="7213597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9801" y="3127331"/>
            <a:ext cx="8240395" cy="4986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6884">
              <a:lnSpc>
                <a:spcPct val="67700"/>
              </a:lnSpc>
            </a:pPr>
            <a:r>
              <a:rPr sz="4200" spc="-4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extensible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5" dirty="0">
                <a:latin typeface="Gill Sans MT"/>
                <a:cs typeface="Gill Sans MT"/>
              </a:rPr>
              <a:t>li</a:t>
            </a:r>
            <a:r>
              <a:rPr sz="4200" dirty="0">
                <a:latin typeface="Gill Sans MT"/>
                <a:cs typeface="Gill Sans MT"/>
              </a:rPr>
              <a:t>ent-s</a:t>
            </a:r>
            <a:r>
              <a:rPr sz="4200" spc="-5" dirty="0">
                <a:latin typeface="Gill Sans MT"/>
                <a:cs typeface="Gill Sans MT"/>
              </a:rPr>
              <a:t>id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6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ppli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io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fr</a:t>
            </a:r>
            <a:r>
              <a:rPr sz="4200" spc="-35" dirty="0">
                <a:latin typeface="Gill Sans MT"/>
                <a:cs typeface="Gill Sans MT"/>
              </a:rPr>
              <a:t>am</a:t>
            </a:r>
            <a:r>
              <a:rPr sz="4200" spc="-65" dirty="0">
                <a:latin typeface="Gill Sans MT"/>
                <a:cs typeface="Gill Sans MT"/>
              </a:rPr>
              <a:t>e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k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>
              <a:lnSpc>
                <a:spcPct val="67700"/>
              </a:lnSpc>
            </a:pPr>
            <a:r>
              <a:rPr sz="4200" spc="-30" dirty="0">
                <a:latin typeface="Gill Sans MT"/>
                <a:cs typeface="Gill Sans MT"/>
              </a:rPr>
              <a:t>A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6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20" dirty="0">
                <a:latin typeface="Gill Sans MT"/>
                <a:cs typeface="Gill Sans MT"/>
              </a:rPr>
              <a:t>ss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-185" dirty="0">
                <a:latin typeface="Gill Sans MT"/>
                <a:cs typeface="Gill Sans MT"/>
              </a:rPr>
              <a:t>m</a:t>
            </a:r>
            <a:r>
              <a:rPr sz="4200" spc="-20" dirty="0">
                <a:latin typeface="Gill Sans MT"/>
                <a:cs typeface="Gill Sans MT"/>
              </a:rPr>
              <a:t>y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kni</a:t>
            </a:r>
            <a:r>
              <a:rPr sz="4200" spc="-35" dirty="0">
                <a:latin typeface="Gill Sans MT"/>
                <a:cs typeface="Gill Sans MT"/>
              </a:rPr>
              <a:t>f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f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165" dirty="0">
                <a:latin typeface="Gill Sans MT"/>
                <a:cs typeface="Gill Sans MT"/>
              </a:rPr>
              <a:t>a</a:t>
            </a:r>
            <a:r>
              <a:rPr sz="4200" spc="-25" dirty="0">
                <a:latin typeface="Gill Sans MT"/>
                <a:cs typeface="Gill Sans MT"/>
              </a:rPr>
              <a:t>v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-5" dirty="0">
                <a:latin typeface="Gill Sans MT"/>
                <a:cs typeface="Gill Sans MT"/>
              </a:rPr>
              <a:t>ip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120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10" dirty="0">
                <a:latin typeface="Gill Sans MT"/>
                <a:cs typeface="Gill Sans MT"/>
              </a:rPr>
              <a:t>V</a:t>
            </a:r>
            <a:r>
              <a:rPr sz="4200" spc="-45" dirty="0">
                <a:latin typeface="Gill Sans MT"/>
                <a:cs typeface="Gill Sans MT"/>
              </a:rPr>
              <a:t>W</a:t>
            </a:r>
            <a:r>
              <a:rPr sz="4200" spc="-15" dirty="0">
                <a:latin typeface="Times New Roman"/>
                <a:cs typeface="Times New Roman"/>
              </a:rPr>
              <a:t> </a:t>
            </a:r>
            <a:r>
              <a:rPr sz="4200" spc="-65" dirty="0">
                <a:latin typeface="Gill Sans MT"/>
                <a:cs typeface="Gill Sans MT"/>
              </a:rPr>
              <a:t>g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30" dirty="0">
                <a:latin typeface="Gill Sans MT"/>
                <a:cs typeface="Gill Sans MT"/>
              </a:rPr>
              <a:t>od</a:t>
            </a:r>
            <a:r>
              <a:rPr sz="4200" spc="-20" dirty="0">
                <a:latin typeface="Gill Sans MT"/>
                <a:cs typeface="Gill Sans MT"/>
              </a:rPr>
              <a:t>ness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621665">
              <a:lnSpc>
                <a:spcPct val="67700"/>
              </a:lnSpc>
            </a:pPr>
            <a:r>
              <a:rPr sz="4200" spc="-35" dirty="0">
                <a:latin typeface="Gill Sans MT"/>
                <a:cs typeface="Gill Sans MT"/>
              </a:rPr>
              <a:t>D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1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-bind</a:t>
            </a:r>
            <a:r>
              <a:rPr sz="4200" spc="-25" dirty="0">
                <a:latin typeface="Gill Sans MT"/>
                <a:cs typeface="Gill Sans MT"/>
              </a:rPr>
              <a:t>ing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-30" dirty="0">
                <a:latin typeface="Gill Sans MT"/>
                <a:cs typeface="Gill Sans MT"/>
              </a:rPr>
              <a:t>y</a:t>
            </a:r>
            <a:r>
              <a:rPr sz="4200" spc="-25" dirty="0">
                <a:latin typeface="Gill Sans MT"/>
                <a:cs typeface="Gill Sans MT"/>
              </a:rPr>
              <a:t>ncing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te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15" dirty="0">
                <a:latin typeface="Gill Sans MT"/>
                <a:cs typeface="Gill Sans MT"/>
              </a:rPr>
              <a:t>pl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ing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spc="-35" dirty="0">
                <a:latin typeface="Gill Sans MT"/>
                <a:cs typeface="Gill Sans MT"/>
              </a:rPr>
              <a:t>om</a:t>
            </a:r>
            <a:r>
              <a:rPr sz="4200" spc="-25" dirty="0">
                <a:latin typeface="Gill Sans MT"/>
                <a:cs typeface="Gill Sans MT"/>
              </a:rPr>
              <a:t>p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ne</a:t>
            </a:r>
            <a:r>
              <a:rPr sz="4200" spc="-20" dirty="0">
                <a:latin typeface="Gill Sans MT"/>
                <a:cs typeface="Gill Sans MT"/>
              </a:rPr>
              <a:t>nts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and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75" dirty="0">
                <a:latin typeface="Gill Sans MT"/>
                <a:cs typeface="Gill Sans MT"/>
              </a:rPr>
              <a:t>m</a:t>
            </a:r>
            <a:r>
              <a:rPr sz="4200" spc="-25" dirty="0">
                <a:latin typeface="Gill Sans MT"/>
                <a:cs typeface="Gill Sans MT"/>
              </a:rPr>
              <a:t>uc</a:t>
            </a:r>
            <a:r>
              <a:rPr sz="4200" spc="-1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65" dirty="0">
                <a:latin typeface="Gill Sans MT"/>
                <a:cs typeface="Gill Sans MT"/>
              </a:rPr>
              <a:t>m</a:t>
            </a:r>
            <a:r>
              <a:rPr sz="4200" spc="-25" dirty="0">
                <a:latin typeface="Gill Sans MT"/>
                <a:cs typeface="Gill Sans MT"/>
              </a:rPr>
              <a:t>u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endParaRPr sz="4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5" dirty="0">
                <a:latin typeface="Gill Sans MT"/>
                <a:cs typeface="Gill Sans MT"/>
              </a:rPr>
              <a:t>Lea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:</a:t>
            </a:r>
            <a:r>
              <a:rPr sz="4200" spc="-300" dirty="0">
                <a:latin typeface="Times New Roman"/>
                <a:cs typeface="Times New Roman"/>
              </a:rPr>
              <a:t> 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http: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/a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n</a:t>
            </a:r>
            <a:r>
              <a:rPr sz="4200" u="heavy" spc="-3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g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ul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ar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j</a:t>
            </a:r>
            <a:r>
              <a:rPr sz="4200" u="heavy" spc="-1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s.</a:t>
            </a:r>
            <a:r>
              <a:rPr sz="4200" u="heavy" spc="-3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r</a:t>
            </a:r>
            <a:r>
              <a:rPr sz="4200" u="heavy" spc="-3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g</a:t>
            </a:r>
            <a:r>
              <a:rPr sz="4200" u="heavy" spc="-1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0560" rIns="0" bIns="0" rtlCol="0">
            <a:spAutoFit/>
          </a:bodyPr>
          <a:lstStyle/>
          <a:p>
            <a:pPr marL="5117465">
              <a:lnSpc>
                <a:spcPct val="100000"/>
              </a:lnSpc>
            </a:pPr>
            <a:r>
              <a:rPr sz="8400" spc="-11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5" dirty="0">
                <a:solidFill>
                  <a:srgbClr val="000000"/>
                </a:solidFill>
                <a:latin typeface="Gill Sans MT"/>
                <a:cs typeface="Gill Sans MT"/>
              </a:rPr>
              <a:t>do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31239" y="1780540"/>
            <a:ext cx="3064520" cy="863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000" y="2730499"/>
            <a:ext cx="10515600" cy="567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79105" marR="5080" indent="-797560">
              <a:lnSpc>
                <a:spcPct val="69900"/>
              </a:lnSpc>
            </a:pP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Ang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ul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8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V</a:t>
            </a:r>
            <a:r>
              <a:rPr sz="8400" spc="-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spc="-135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35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299" y="3004818"/>
            <a:ext cx="9161769" cy="506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000" y="2730489"/>
            <a:ext cx="10515600" cy="656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48433" y="258994"/>
            <a:ext cx="7747634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565"/>
              </a:lnSpc>
            </a:pP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spc="-45" dirty="0">
                <a:latin typeface="Gill Sans MT"/>
                <a:cs typeface="Gill Sans MT"/>
              </a:rPr>
              <a:t>n</a:t>
            </a:r>
            <a:r>
              <a:rPr sz="8400" spc="-50" dirty="0">
                <a:latin typeface="Gill Sans MT"/>
                <a:cs typeface="Gill Sans MT"/>
              </a:rPr>
              <a:t>g</a:t>
            </a:r>
            <a:r>
              <a:rPr sz="8400" spc="-35" dirty="0">
                <a:latin typeface="Gill Sans MT"/>
                <a:cs typeface="Gill Sans MT"/>
              </a:rPr>
              <a:t>ul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35" dirty="0">
                <a:latin typeface="Gill Sans MT"/>
                <a:cs typeface="Gill Sans MT"/>
              </a:rPr>
              <a:t>r</a:t>
            </a:r>
            <a:r>
              <a:rPr sz="8400" spc="210" dirty="0">
                <a:latin typeface="Times New Roman"/>
                <a:cs typeface="Times New Roman"/>
              </a:rPr>
              <a:t> </a:t>
            </a:r>
            <a:r>
              <a:rPr sz="8400" spc="-70" dirty="0">
                <a:latin typeface="Gill Sans MT"/>
                <a:cs typeface="Gill Sans MT"/>
              </a:rPr>
              <a:t>M</a:t>
            </a:r>
            <a:r>
              <a:rPr sz="8400" spc="-55" dirty="0">
                <a:latin typeface="Gill Sans MT"/>
                <a:cs typeface="Gill Sans MT"/>
              </a:rPr>
              <a:t>od</a:t>
            </a:r>
            <a:r>
              <a:rPr sz="8400" dirty="0">
                <a:latin typeface="Gill Sans MT"/>
                <a:cs typeface="Gill Sans MT"/>
              </a:rPr>
              <a:t>e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spc="-35" dirty="0">
                <a:latin typeface="Gill Sans MT"/>
                <a:cs typeface="Gill Sans MT"/>
              </a:rPr>
              <a:t>s</a:t>
            </a:r>
            <a:r>
              <a:rPr sz="8400" spc="220" dirty="0">
                <a:latin typeface="Times New Roman"/>
                <a:cs typeface="Times New Roman"/>
              </a:rPr>
              <a:t> </a:t>
            </a:r>
            <a:r>
              <a:rPr sz="8400" dirty="0">
                <a:latin typeface="Gill Sans MT"/>
                <a:cs typeface="Gill Sans MT"/>
              </a:rPr>
              <a:t>&amp;</a:t>
            </a:r>
            <a:endParaRPr sz="8400">
              <a:latin typeface="Gill Sans MT"/>
              <a:cs typeface="Gill Sans MT"/>
            </a:endParaRPr>
          </a:p>
          <a:p>
            <a:pPr marL="2710180">
              <a:lnSpc>
                <a:spcPts val="8565"/>
              </a:lnSpc>
            </a:pPr>
            <a:r>
              <a:rPr sz="8400" spc="-60" dirty="0">
                <a:latin typeface="Gill Sans MT"/>
                <a:cs typeface="Gill Sans MT"/>
              </a:rPr>
              <a:t>Co</a:t>
            </a:r>
            <a:r>
              <a:rPr sz="8400" dirty="0">
                <a:latin typeface="Gill Sans MT"/>
                <a:cs typeface="Gill Sans MT"/>
              </a:rPr>
              <a:t>nt</a:t>
            </a:r>
            <a:r>
              <a:rPr sz="8400" spc="-245" dirty="0">
                <a:latin typeface="Gill Sans MT"/>
                <a:cs typeface="Gill Sans MT"/>
              </a:rPr>
              <a:t>r</a:t>
            </a:r>
            <a:r>
              <a:rPr sz="8400" spc="-60" dirty="0">
                <a:latin typeface="Gill Sans MT"/>
                <a:cs typeface="Gill Sans MT"/>
              </a:rPr>
              <a:t>o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spc="-5" dirty="0">
                <a:latin typeface="Gill Sans MT"/>
                <a:cs typeface="Gill Sans MT"/>
              </a:rPr>
              <a:t>le</a:t>
            </a:r>
            <a:r>
              <a:rPr sz="8400" spc="-10" dirty="0">
                <a:latin typeface="Gill Sans MT"/>
                <a:cs typeface="Gill Sans MT"/>
              </a:rPr>
              <a:t>r</a:t>
            </a:r>
            <a:r>
              <a:rPr sz="8400" spc="-35" dirty="0">
                <a:latin typeface="Gill Sans MT"/>
                <a:cs typeface="Gill Sans MT"/>
              </a:rPr>
              <a:t>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4923" y="2875263"/>
            <a:ext cx="8017489" cy="6129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0212" y="8266932"/>
            <a:ext cx="682244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5" dirty="0">
                <a:latin typeface="Gill Sans MT"/>
                <a:cs typeface="Gill Sans MT"/>
              </a:rPr>
              <a:t>(</a:t>
            </a:r>
            <a:r>
              <a:rPr sz="4800" spc="-5" dirty="0">
                <a:latin typeface="Gill Sans MT"/>
                <a:cs typeface="Gill Sans MT"/>
              </a:rPr>
              <a:t>O</a:t>
            </a:r>
            <a:r>
              <a:rPr sz="4800" dirty="0">
                <a:latin typeface="Gill Sans MT"/>
                <a:cs typeface="Gill Sans MT"/>
              </a:rPr>
              <a:t>R</a:t>
            </a:r>
            <a:r>
              <a:rPr sz="4800" spc="130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Gill Sans MT"/>
                <a:cs typeface="Gill Sans MT"/>
              </a:rPr>
              <a:t>A</a:t>
            </a:r>
            <a:r>
              <a:rPr sz="4800" spc="120" dirty="0">
                <a:latin typeface="Times New Roman"/>
                <a:cs typeface="Times New Roman"/>
              </a:rPr>
              <a:t> </a:t>
            </a:r>
            <a:r>
              <a:rPr sz="4800" spc="-45" dirty="0">
                <a:latin typeface="Gill Sans MT"/>
                <a:cs typeface="Gill Sans MT"/>
              </a:rPr>
              <a:t>M</a:t>
            </a:r>
            <a:r>
              <a:rPr sz="4800" dirty="0">
                <a:latin typeface="Gill Sans MT"/>
                <a:cs typeface="Gill Sans MT"/>
              </a:rPr>
              <a:t>ILLION</a:t>
            </a:r>
            <a:r>
              <a:rPr sz="4800" spc="120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Gill Sans MT"/>
                <a:cs typeface="Gill Sans MT"/>
              </a:rPr>
              <a:t>OTHE</a:t>
            </a:r>
            <a:r>
              <a:rPr sz="4800" spc="5" dirty="0">
                <a:latin typeface="Gill Sans MT"/>
                <a:cs typeface="Gill Sans MT"/>
              </a:rPr>
              <a:t>R</a:t>
            </a:r>
            <a:r>
              <a:rPr sz="4800" spc="-10" dirty="0">
                <a:latin typeface="Gill Sans MT"/>
                <a:cs typeface="Gill Sans MT"/>
              </a:rPr>
              <a:t>S</a:t>
            </a:r>
            <a:r>
              <a:rPr sz="4800" dirty="0">
                <a:latin typeface="Gill Sans MT"/>
                <a:cs typeface="Gill Sans MT"/>
              </a:rPr>
              <a:t>)</a:t>
            </a:r>
            <a:endParaRPr sz="4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7829" y="3695690"/>
            <a:ext cx="4422129" cy="787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0710" y="5400050"/>
            <a:ext cx="4052559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3629659"/>
            <a:ext cx="4825989" cy="927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72400" y="5186689"/>
            <a:ext cx="2539998" cy="133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6558" rIns="0" bIns="0" rtlCol="0">
            <a:spAutoFit/>
          </a:bodyPr>
          <a:lstStyle/>
          <a:p>
            <a:pPr marL="422275">
              <a:lnSpc>
                <a:spcPct val="100000"/>
              </a:lnSpc>
            </a:pP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-2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9600" spc="-85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9600" spc="-50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sz="96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YO</a:t>
            </a:r>
            <a:r>
              <a:rPr sz="9600" spc="-15" dirty="0">
                <a:solidFill>
                  <a:srgbClr val="000000"/>
                </a:solidFill>
                <a:latin typeface="Gill Sans MT"/>
                <a:cs typeface="Gill Sans MT"/>
              </a:rPr>
              <a:t>U</a:t>
            </a:r>
            <a:r>
              <a:rPr sz="9600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96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600" spc="-1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sz="9600" spc="-6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9600" spc="-75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9600" spc="-70" dirty="0">
                <a:solidFill>
                  <a:srgbClr val="000000"/>
                </a:solidFill>
                <a:latin typeface="Gill Sans MT"/>
                <a:cs typeface="Gill Sans MT"/>
              </a:rPr>
              <a:t>CK</a:t>
            </a:r>
            <a:endParaRPr sz="96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7989" y="4386498"/>
            <a:ext cx="4780280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5560">
              <a:lnSpc>
                <a:spcPct val="69900"/>
              </a:lnSpc>
            </a:pPr>
            <a:r>
              <a:rPr sz="8400" spc="-5" dirty="0">
                <a:latin typeface="Gill Sans MT"/>
                <a:cs typeface="Gill Sans MT"/>
              </a:rPr>
              <a:t>LET’</a:t>
            </a:r>
            <a:r>
              <a:rPr sz="8400" dirty="0">
                <a:latin typeface="Gill Sans MT"/>
                <a:cs typeface="Gill Sans MT"/>
              </a:rPr>
              <a:t>S</a:t>
            </a:r>
            <a:r>
              <a:rPr sz="8400" spc="235" dirty="0">
                <a:latin typeface="Times New Roman"/>
                <a:cs typeface="Times New Roman"/>
              </a:rPr>
              <a:t> </a:t>
            </a:r>
            <a:r>
              <a:rPr sz="8400" spc="-15" dirty="0">
                <a:latin typeface="Gill Sans MT"/>
                <a:cs typeface="Gill Sans MT"/>
              </a:rPr>
              <a:t>G</a:t>
            </a:r>
            <a:r>
              <a:rPr sz="8400" dirty="0">
                <a:latin typeface="Gill Sans MT"/>
                <a:cs typeface="Gill Sans MT"/>
              </a:rPr>
              <a:t>ET</a:t>
            </a:r>
            <a:r>
              <a:rPr sz="8400" dirty="0">
                <a:latin typeface="Times New Roman"/>
                <a:cs typeface="Times New Roman"/>
              </a:rPr>
              <a:t> </a:t>
            </a:r>
            <a:r>
              <a:rPr sz="8400" dirty="0">
                <a:latin typeface="Gill Sans MT"/>
                <a:cs typeface="Gill Sans MT"/>
              </a:rPr>
              <a:t>ST</a:t>
            </a:r>
            <a:r>
              <a:rPr sz="8400" spc="-10" dirty="0">
                <a:latin typeface="Gill Sans MT"/>
                <a:cs typeface="Gill Sans MT"/>
              </a:rPr>
              <a:t>A</a:t>
            </a:r>
            <a:r>
              <a:rPr sz="8400" dirty="0">
                <a:latin typeface="Gill Sans MT"/>
                <a:cs typeface="Gill Sans MT"/>
              </a:rPr>
              <a:t>RTED!</a:t>
            </a:r>
            <a:endParaRPr sz="8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673" y="4627798"/>
            <a:ext cx="3399790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400" spc="-50" dirty="0">
                <a:latin typeface="Gill Sans MT"/>
                <a:cs typeface="Gill Sans MT"/>
              </a:rPr>
              <a:t>Tha</a:t>
            </a:r>
            <a:r>
              <a:rPr sz="8400" spc="-45" dirty="0">
                <a:latin typeface="Gill Sans MT"/>
                <a:cs typeface="Gill Sans MT"/>
              </a:rPr>
              <a:t>nk</a:t>
            </a:r>
            <a:r>
              <a:rPr sz="8400" spc="-50" dirty="0">
                <a:latin typeface="Gill Sans MT"/>
                <a:cs typeface="Gill Sans MT"/>
              </a:rPr>
              <a:t>s</a:t>
            </a:r>
            <a:r>
              <a:rPr sz="8400" spc="-25" dirty="0">
                <a:latin typeface="Gill Sans MT"/>
                <a:cs typeface="Gill Sans MT"/>
              </a:rPr>
              <a:t>!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77400" y="6978652"/>
            <a:ext cx="2298701" cy="1892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39300" y="6750052"/>
            <a:ext cx="2298701" cy="1892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90110" y="6492240"/>
            <a:ext cx="2298701" cy="1892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77400" y="8299450"/>
            <a:ext cx="2222501" cy="749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35149" y="6308088"/>
            <a:ext cx="2603501" cy="1384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69979"/>
                </a:lnTo>
                <a:lnTo>
                  <a:pt x="3784610" y="1269979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320" y="1269979"/>
                </a:moveTo>
                <a:lnTo>
                  <a:pt x="0" y="1269979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69979"/>
                </a:lnTo>
                <a:lnTo>
                  <a:pt x="1892320" y="126997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70004"/>
                </a:lnTo>
                <a:lnTo>
                  <a:pt x="3784610" y="1270004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289" y="1270004"/>
                </a:moveTo>
                <a:lnTo>
                  <a:pt x="0" y="1270004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70004"/>
                </a:lnTo>
                <a:lnTo>
                  <a:pt x="1892289" y="1270004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7035789" y="0"/>
                </a:moveTo>
                <a:lnTo>
                  <a:pt x="0" y="0"/>
                </a:lnTo>
                <a:lnTo>
                  <a:pt x="0" y="2019299"/>
                </a:lnTo>
                <a:lnTo>
                  <a:pt x="7035789" y="2019299"/>
                </a:lnTo>
                <a:lnTo>
                  <a:pt x="7035789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3517910" y="2019299"/>
                </a:moveTo>
                <a:lnTo>
                  <a:pt x="0" y="2019299"/>
                </a:lnTo>
                <a:lnTo>
                  <a:pt x="0" y="0"/>
                </a:lnTo>
                <a:lnTo>
                  <a:pt x="7035789" y="0"/>
                </a:lnTo>
                <a:lnTo>
                  <a:pt x="7035789" y="2019299"/>
                </a:lnTo>
                <a:lnTo>
                  <a:pt x="3517910" y="20192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75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95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8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08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600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20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714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34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82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93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55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05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67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16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8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027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89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518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012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6323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812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574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237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857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35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597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346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108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8576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19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69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31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80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642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42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153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9154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665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27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762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382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8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4493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198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96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710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472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221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983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32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94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244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006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68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517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2791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02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790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539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301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51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13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2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24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3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835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584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46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096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85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607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69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131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88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428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392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54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03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655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414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176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926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68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437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199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4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710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460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22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59841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33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495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44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0065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756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5181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267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029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77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540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290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052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801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563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312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8074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823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58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0347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097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8590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260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3702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19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4881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631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393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14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904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653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415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0164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926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676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438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2000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949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47116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460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6222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6971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77339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483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9245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999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0756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150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2267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301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779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452859" y="7239000"/>
            <a:ext cx="34290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24881" y="2880511"/>
            <a:ext cx="13379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latin typeface="Gill Sans MT"/>
                <a:cs typeface="Gill Sans MT"/>
              </a:rPr>
              <a:t>C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ient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995677" y="5545412"/>
            <a:ext cx="14363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5" dirty="0">
                <a:latin typeface="Gill Sans MT"/>
                <a:cs typeface="Gill Sans MT"/>
              </a:rPr>
              <a:t>rv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r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13710" y="7927971"/>
            <a:ext cx="2884169" cy="1102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05424" y="2643524"/>
            <a:ext cx="3251210" cy="915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12029" y="5321311"/>
            <a:ext cx="2782571" cy="749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597390" y="6950714"/>
            <a:ext cx="0" cy="763270"/>
          </a:xfrm>
          <a:custGeom>
            <a:avLst/>
            <a:gdLst/>
            <a:ahLst/>
            <a:cxnLst/>
            <a:rect l="l" t="t" r="r" b="b"/>
            <a:pathLst>
              <a:path h="763270">
                <a:moveTo>
                  <a:pt x="0" y="763261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540240" y="770635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0" y="0"/>
                </a:moveTo>
                <a:lnTo>
                  <a:pt x="57149" y="115574"/>
                </a:lnTo>
                <a:lnTo>
                  <a:pt x="92465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5570" h="115570">
                <a:moveTo>
                  <a:pt x="115580" y="0"/>
                </a:moveTo>
                <a:lnTo>
                  <a:pt x="57149" y="45719"/>
                </a:lnTo>
                <a:lnTo>
                  <a:pt x="92465" y="45719"/>
                </a:lnTo>
                <a:lnTo>
                  <a:pt x="1155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540240" y="684275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149" y="0"/>
                </a:moveTo>
                <a:lnTo>
                  <a:pt x="0" y="115574"/>
                </a:lnTo>
                <a:lnTo>
                  <a:pt x="57149" y="69854"/>
                </a:lnTo>
                <a:lnTo>
                  <a:pt x="92465" y="69854"/>
                </a:lnTo>
                <a:lnTo>
                  <a:pt x="57149" y="0"/>
                </a:lnTo>
                <a:close/>
              </a:path>
              <a:path w="115570" h="115570">
                <a:moveTo>
                  <a:pt x="92465" y="69854"/>
                </a:moveTo>
                <a:lnTo>
                  <a:pt x="57149" y="69854"/>
                </a:lnTo>
                <a:lnTo>
                  <a:pt x="115580" y="115574"/>
                </a:lnTo>
                <a:lnTo>
                  <a:pt x="92465" y="69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17826" y="8199753"/>
            <a:ext cx="2012314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35" dirty="0">
                <a:latin typeface="Gill Sans MT"/>
                <a:cs typeface="Gill Sans MT"/>
              </a:rPr>
              <a:t>D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1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aba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</a:p>
        </p:txBody>
      </p:sp>
      <p:sp>
        <p:nvSpPr>
          <p:cNvPr id="160" name="object 160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01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63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22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2742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23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785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534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29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46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808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557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319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068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83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592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93420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1040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8534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61544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64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3126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3875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4637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5387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6149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6898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7660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8409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71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99212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6833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432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2194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29565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70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44676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521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9791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6728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7490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239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001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751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513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262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2024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773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535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285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5047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809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5582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3202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069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8313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58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342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92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854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603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65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114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76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5626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6388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13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899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8648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41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0172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921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1683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2433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31950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3944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47066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5455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6217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966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7728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478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9240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989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51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50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262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0248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77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536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285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60475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796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5587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08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9070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9819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0581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133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2092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2842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60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4353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5115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5864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6626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73885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8138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89001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9649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0411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160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19224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92672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3434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4183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4945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569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6456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7205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7967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8717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9479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02410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0990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17522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2501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3263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04013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04775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552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62861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703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7797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0854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9308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10058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0820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1569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2331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08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3842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1460479" y="440688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6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458200" y="5227328"/>
            <a:ext cx="2247900" cy="431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613130" y="6051551"/>
            <a:ext cx="1930398" cy="444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588489" y="3910340"/>
            <a:ext cx="0" cy="999490"/>
          </a:xfrm>
          <a:custGeom>
            <a:avLst/>
            <a:gdLst/>
            <a:ahLst/>
            <a:cxnLst/>
            <a:rect l="l" t="t" r="r" b="b"/>
            <a:pathLst>
              <a:path h="999489">
                <a:moveTo>
                  <a:pt x="0" y="0"/>
                </a:moveTo>
                <a:lnTo>
                  <a:pt x="0" y="99946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31339" y="380366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49" y="0"/>
                </a:moveTo>
                <a:lnTo>
                  <a:pt x="0" y="114299"/>
                </a:lnTo>
                <a:lnTo>
                  <a:pt x="57149" y="68579"/>
                </a:lnTo>
                <a:lnTo>
                  <a:pt x="91439" y="68579"/>
                </a:lnTo>
                <a:lnTo>
                  <a:pt x="57149" y="0"/>
                </a:lnTo>
                <a:close/>
              </a:path>
              <a:path w="114300" h="114300">
                <a:moveTo>
                  <a:pt x="91439" y="68579"/>
                </a:moveTo>
                <a:lnTo>
                  <a:pt x="57149" y="68579"/>
                </a:lnTo>
                <a:lnTo>
                  <a:pt x="114299" y="114299"/>
                </a:lnTo>
                <a:lnTo>
                  <a:pt x="91439" y="68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531339" y="490218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7149" y="114299"/>
                </a:lnTo>
                <a:lnTo>
                  <a:pt x="91439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4300" h="114300">
                <a:moveTo>
                  <a:pt x="114299" y="0"/>
                </a:moveTo>
                <a:lnTo>
                  <a:pt x="57149" y="45719"/>
                </a:lnTo>
                <a:lnTo>
                  <a:pt x="91439" y="45719"/>
                </a:lnTo>
                <a:lnTo>
                  <a:pt x="114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7098039" y="135804"/>
            <a:ext cx="4901565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56030">
              <a:lnSpc>
                <a:spcPct val="69900"/>
              </a:lnSpc>
            </a:pPr>
            <a:r>
              <a:rPr sz="8400" spc="-45" dirty="0">
                <a:latin typeface="Gill Sans MT"/>
                <a:cs typeface="Gill Sans MT"/>
              </a:rPr>
              <a:t>Ex</a:t>
            </a:r>
            <a:r>
              <a:rPr sz="8400" spc="-65" dirty="0">
                <a:latin typeface="Gill Sans MT"/>
                <a:cs typeface="Gill Sans MT"/>
              </a:rPr>
              <a:t>am</a:t>
            </a:r>
            <a:r>
              <a:rPr sz="8400" dirty="0">
                <a:latin typeface="Gill Sans MT"/>
                <a:cs typeface="Gill Sans MT"/>
              </a:rPr>
              <a:t>p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dirty="0">
                <a:latin typeface="Gill Sans MT"/>
                <a:cs typeface="Gill Sans MT"/>
              </a:rPr>
              <a:t>e</a:t>
            </a:r>
            <a:r>
              <a:rPr sz="8400" dirty="0">
                <a:latin typeface="Times New Roman"/>
                <a:cs typeface="Times New Roman"/>
              </a:rPr>
              <a:t> </a:t>
            </a: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dirty="0">
                <a:latin typeface="Gill Sans MT"/>
                <a:cs typeface="Gill Sans MT"/>
              </a:rPr>
              <a:t>ppli</a:t>
            </a:r>
            <a:r>
              <a:rPr sz="8400" spc="-15" dirty="0">
                <a:latin typeface="Gill Sans MT"/>
                <a:cs typeface="Gill Sans MT"/>
              </a:rPr>
              <a:t>c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10" dirty="0">
                <a:latin typeface="Gill Sans MT"/>
                <a:cs typeface="Gill Sans MT"/>
              </a:rPr>
              <a:t>t</a:t>
            </a:r>
            <a:r>
              <a:rPr sz="8400" spc="-25" dirty="0">
                <a:latin typeface="Gill Sans MT"/>
                <a:cs typeface="Gill Sans MT"/>
              </a:rPr>
              <a:t>i</a:t>
            </a:r>
            <a:r>
              <a:rPr sz="8400" spc="-60" dirty="0">
                <a:latin typeface="Gill Sans MT"/>
                <a:cs typeface="Gill Sans MT"/>
              </a:rPr>
              <a:t>o</a:t>
            </a:r>
            <a:r>
              <a:rPr sz="8400" dirty="0">
                <a:latin typeface="Gill Sans MT"/>
                <a:cs typeface="Gill Sans MT"/>
              </a:rPr>
              <a:t>n</a:t>
            </a:r>
            <a:endParaRPr sz="8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747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0" rIns="0" bIns="0" rtlCol="0">
            <a:spAutoFit/>
          </a:bodyPr>
          <a:lstStyle/>
          <a:p>
            <a:pPr marL="3316604">
              <a:lnSpc>
                <a:spcPct val="100000"/>
              </a:lnSpc>
            </a:pPr>
            <a:r>
              <a:rPr sz="8400" spc="-10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30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y</a:t>
            </a:r>
            <a:r>
              <a:rPr sz="84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G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o</a:t>
            </a:r>
            <a:r>
              <a:rPr sz="84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80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AN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?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7028" y="351407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028" y="426592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7028" y="501902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7028" y="577087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1602" y="3882981"/>
            <a:ext cx="8253730" cy="281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500"/>
              </a:lnSpc>
            </a:pP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165" dirty="0">
                <a:latin typeface="Gill Sans MT"/>
                <a:cs typeface="Gill Sans MT"/>
              </a:rPr>
              <a:t>a</a:t>
            </a:r>
            <a:r>
              <a:rPr sz="4200" spc="-30" dirty="0">
                <a:latin typeface="Gill Sans MT"/>
                <a:cs typeface="Gill Sans MT"/>
              </a:rPr>
              <a:t>v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cr</a:t>
            </a:r>
            <a:r>
              <a:rPr sz="4200" dirty="0">
                <a:latin typeface="Gill Sans MT"/>
                <a:cs typeface="Gill Sans MT"/>
              </a:rPr>
              <a:t>ipt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l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the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w</a:t>
            </a:r>
            <a:r>
              <a:rPr sz="4200" spc="-185" dirty="0">
                <a:latin typeface="Gill Sans MT"/>
                <a:cs typeface="Gill Sans MT"/>
              </a:rPr>
              <a:t>a</a:t>
            </a:r>
            <a:r>
              <a:rPr sz="4200" spc="-20" dirty="0">
                <a:latin typeface="Gill Sans MT"/>
                <a:cs typeface="Gill Sans MT"/>
              </a:rPr>
              <a:t>y</a:t>
            </a:r>
            <a:r>
              <a:rPr sz="4200" spc="10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-6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wn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C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ns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ent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mo</a:t>
            </a:r>
            <a:r>
              <a:rPr sz="4200" spc="-4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spc="-125" dirty="0">
                <a:latin typeface="Gill Sans MT"/>
                <a:cs typeface="Gill Sans MT"/>
              </a:rPr>
              <a:t>r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ss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st</a:t>
            </a:r>
            <a:r>
              <a:rPr sz="4200" spc="-25" dirty="0">
                <a:latin typeface="Gill Sans MT"/>
                <a:cs typeface="Gill Sans MT"/>
              </a:rPr>
              <a:t>ac</a:t>
            </a:r>
            <a:r>
              <a:rPr sz="4200" dirty="0">
                <a:latin typeface="Gill Sans MT"/>
                <a:cs typeface="Gill Sans MT"/>
              </a:rPr>
              <a:t>k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C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ns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ent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be</a:t>
            </a:r>
            <a:r>
              <a:rPr sz="4200" spc="-15" dirty="0">
                <a:latin typeface="Gill Sans MT"/>
                <a:cs typeface="Gill Sans MT"/>
              </a:rPr>
              <a:t>st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pr</a:t>
            </a:r>
            <a:r>
              <a:rPr sz="4200" spc="-25" dirty="0">
                <a:latin typeface="Gill Sans MT"/>
                <a:cs typeface="Gill Sans MT"/>
              </a:rPr>
              <a:t>ac</a:t>
            </a:r>
            <a:r>
              <a:rPr sz="4200" dirty="0">
                <a:latin typeface="Gill Sans MT"/>
                <a:cs typeface="Gill Sans MT"/>
              </a:rPr>
              <a:t>ti</a:t>
            </a:r>
            <a:r>
              <a:rPr sz="4200" spc="-1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ac</a:t>
            </a:r>
            <a:r>
              <a:rPr sz="4200" spc="-135" dirty="0">
                <a:latin typeface="Gill Sans MT"/>
                <a:cs typeface="Gill Sans MT"/>
              </a:rPr>
              <a:t>r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ss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s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k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spc="-55" dirty="0">
                <a:latin typeface="Gill Sans MT"/>
                <a:cs typeface="Gill Sans MT"/>
              </a:rPr>
              <a:t>e</a:t>
            </a:r>
            <a:r>
              <a:rPr sz="4200" spc="-110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er</a:t>
            </a:r>
            <a:r>
              <a:rPr sz="4200" spc="-25" dirty="0">
                <a:latin typeface="Gill Sans MT"/>
                <a:cs typeface="Gill Sans MT"/>
              </a:rPr>
              <a:t>ag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175" dirty="0">
                <a:latin typeface="Gill Sans MT"/>
                <a:cs typeface="Gill Sans MT"/>
              </a:rPr>
              <a:t>a</a:t>
            </a:r>
            <a:r>
              <a:rPr sz="4200" spc="-30" dirty="0">
                <a:latin typeface="Gill Sans MT"/>
                <a:cs typeface="Gill Sans MT"/>
              </a:rPr>
              <a:t>v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-5" dirty="0">
                <a:latin typeface="Gill Sans MT"/>
                <a:cs typeface="Gill Sans MT"/>
              </a:rPr>
              <a:t>ip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345" dirty="0">
                <a:latin typeface="Gill Sans MT"/>
                <a:cs typeface="Gill Sans MT"/>
              </a:rPr>
              <a:t>’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p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pul</a:t>
            </a:r>
            <a:r>
              <a:rPr sz="4200" spc="-25" dirty="0">
                <a:latin typeface="Gill Sans MT"/>
                <a:cs typeface="Gill Sans MT"/>
              </a:rPr>
              <a:t>ar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20" dirty="0">
                <a:latin typeface="Gill Sans MT"/>
                <a:cs typeface="Gill Sans MT"/>
              </a:rPr>
              <a:t>ty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2510" y="6978652"/>
            <a:ext cx="2298701" cy="1892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04410" y="6750052"/>
            <a:ext cx="2298701" cy="1892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55189" y="6492240"/>
            <a:ext cx="2298701" cy="1892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42510" y="8299450"/>
            <a:ext cx="2222501" cy="749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98980" y="6308088"/>
            <a:ext cx="2603501" cy="13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69979"/>
                </a:lnTo>
                <a:lnTo>
                  <a:pt x="3784610" y="1269979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7289" y="252731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320" y="1269979"/>
                </a:moveTo>
                <a:lnTo>
                  <a:pt x="0" y="1269979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69979"/>
                </a:lnTo>
                <a:lnTo>
                  <a:pt x="1892320" y="126997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3784610" y="0"/>
                </a:moveTo>
                <a:lnTo>
                  <a:pt x="0" y="0"/>
                </a:lnTo>
                <a:lnTo>
                  <a:pt x="0" y="1270004"/>
                </a:lnTo>
                <a:lnTo>
                  <a:pt x="3784610" y="1270004"/>
                </a:lnTo>
                <a:lnTo>
                  <a:pt x="378461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7848600"/>
            <a:ext cx="3784600" cy="1270000"/>
          </a:xfrm>
          <a:custGeom>
            <a:avLst/>
            <a:gdLst/>
            <a:ahLst/>
            <a:cxnLst/>
            <a:rect l="l" t="t" r="r" b="b"/>
            <a:pathLst>
              <a:path w="3784600" h="1270000">
                <a:moveTo>
                  <a:pt x="1892289" y="1270004"/>
                </a:moveTo>
                <a:lnTo>
                  <a:pt x="0" y="1270004"/>
                </a:lnTo>
                <a:lnTo>
                  <a:pt x="0" y="0"/>
                </a:lnTo>
                <a:lnTo>
                  <a:pt x="3784610" y="0"/>
                </a:lnTo>
                <a:lnTo>
                  <a:pt x="3784610" y="1270004"/>
                </a:lnTo>
                <a:lnTo>
                  <a:pt x="1892289" y="1270004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7035789" y="0"/>
                </a:moveTo>
                <a:lnTo>
                  <a:pt x="0" y="0"/>
                </a:lnTo>
                <a:lnTo>
                  <a:pt x="0" y="2019299"/>
                </a:lnTo>
                <a:lnTo>
                  <a:pt x="7035789" y="2019299"/>
                </a:lnTo>
                <a:lnTo>
                  <a:pt x="7035789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4800600"/>
            <a:ext cx="7035800" cy="2019300"/>
          </a:xfrm>
          <a:custGeom>
            <a:avLst/>
            <a:gdLst/>
            <a:ahLst/>
            <a:cxnLst/>
            <a:rect l="l" t="t" r="r" b="b"/>
            <a:pathLst>
              <a:path w="7035800" h="2019300">
                <a:moveTo>
                  <a:pt x="3517910" y="2019299"/>
                </a:moveTo>
                <a:lnTo>
                  <a:pt x="0" y="2019299"/>
                </a:lnTo>
                <a:lnTo>
                  <a:pt x="0" y="0"/>
                </a:lnTo>
                <a:lnTo>
                  <a:pt x="7035789" y="0"/>
                </a:lnTo>
                <a:lnTo>
                  <a:pt x="7035789" y="2019299"/>
                </a:lnTo>
                <a:lnTo>
                  <a:pt x="3517910" y="20192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75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95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8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08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600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20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7144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344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82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93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559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05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673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16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8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027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898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518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012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6323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812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574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237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8575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35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59713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346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108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85765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19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69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31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80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642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42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153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9154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665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27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762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382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8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4493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198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96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710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472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221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983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32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948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244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006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680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517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2791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02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790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539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301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051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13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2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24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3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835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584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46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096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85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607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69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1316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880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428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392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54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03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6655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414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176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926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68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437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199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48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710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460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22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59841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334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4954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2445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0065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7561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5181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267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029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778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5404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290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052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801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563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312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8074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823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58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03478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097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8590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26082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3702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19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4881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631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3930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142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9041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653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415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0164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9269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676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4380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2000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9496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47116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4607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622279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69719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773399" y="72390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48350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924550" y="723900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9994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07566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1505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22678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3017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77939" y="72390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452859" y="7239000"/>
            <a:ext cx="34290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24881" y="2880511"/>
            <a:ext cx="13379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latin typeface="Gill Sans MT"/>
                <a:cs typeface="Gill Sans MT"/>
              </a:rPr>
              <a:t>C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ient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995677" y="5545412"/>
            <a:ext cx="14363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5" dirty="0">
                <a:solidFill>
                  <a:srgbClr val="FF0000"/>
                </a:solidFill>
                <a:latin typeface="Gill Sans MT"/>
                <a:cs typeface="Gill Sans MT"/>
              </a:rPr>
              <a:t>S</a:t>
            </a: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e</a:t>
            </a:r>
            <a:r>
              <a:rPr sz="4200" spc="-25" dirty="0">
                <a:solidFill>
                  <a:srgbClr val="FF0000"/>
                </a:solidFill>
                <a:latin typeface="Gill Sans MT"/>
                <a:cs typeface="Gill Sans MT"/>
              </a:rPr>
              <a:t>rv</a:t>
            </a:r>
            <a:r>
              <a:rPr sz="4200" dirty="0">
                <a:solidFill>
                  <a:srgbClr val="FF0000"/>
                </a:solidFill>
                <a:latin typeface="Gill Sans MT"/>
                <a:cs typeface="Gill Sans MT"/>
              </a:rPr>
              <a:t>e</a:t>
            </a:r>
            <a:r>
              <a:rPr sz="4200" spc="-20" dirty="0">
                <a:solidFill>
                  <a:srgbClr val="FF0000"/>
                </a:solidFill>
                <a:latin typeface="Gill Sans MT"/>
                <a:cs typeface="Gill Sans MT"/>
              </a:rPr>
              <a:t>r</a:t>
            </a:r>
            <a:endParaRPr sz="4200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13710" y="7927971"/>
            <a:ext cx="2884169" cy="1102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05424" y="2643524"/>
            <a:ext cx="3251210" cy="915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12029" y="5321311"/>
            <a:ext cx="2782571" cy="749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597390" y="6950714"/>
            <a:ext cx="0" cy="763270"/>
          </a:xfrm>
          <a:custGeom>
            <a:avLst/>
            <a:gdLst/>
            <a:ahLst/>
            <a:cxnLst/>
            <a:rect l="l" t="t" r="r" b="b"/>
            <a:pathLst>
              <a:path h="763270">
                <a:moveTo>
                  <a:pt x="0" y="763261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540240" y="770635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0" y="0"/>
                </a:moveTo>
                <a:lnTo>
                  <a:pt x="57149" y="115574"/>
                </a:lnTo>
                <a:lnTo>
                  <a:pt x="92465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5570" h="115570">
                <a:moveTo>
                  <a:pt x="115580" y="0"/>
                </a:moveTo>
                <a:lnTo>
                  <a:pt x="57149" y="45719"/>
                </a:lnTo>
                <a:lnTo>
                  <a:pt x="92465" y="45719"/>
                </a:lnTo>
                <a:lnTo>
                  <a:pt x="1155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540240" y="684275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149" y="0"/>
                </a:moveTo>
                <a:lnTo>
                  <a:pt x="0" y="115574"/>
                </a:lnTo>
                <a:lnTo>
                  <a:pt x="57149" y="69854"/>
                </a:lnTo>
                <a:lnTo>
                  <a:pt x="92465" y="69854"/>
                </a:lnTo>
                <a:lnTo>
                  <a:pt x="57149" y="0"/>
                </a:lnTo>
                <a:close/>
              </a:path>
              <a:path w="115570" h="115570">
                <a:moveTo>
                  <a:pt x="92465" y="69854"/>
                </a:moveTo>
                <a:lnTo>
                  <a:pt x="57149" y="69854"/>
                </a:lnTo>
                <a:lnTo>
                  <a:pt x="115580" y="115574"/>
                </a:lnTo>
                <a:lnTo>
                  <a:pt x="92465" y="69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17826" y="8199753"/>
            <a:ext cx="2012314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35" dirty="0">
                <a:latin typeface="Gill Sans MT"/>
                <a:cs typeface="Gill Sans MT"/>
              </a:rPr>
              <a:t>D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1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aba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</a:p>
        </p:txBody>
      </p:sp>
      <p:sp>
        <p:nvSpPr>
          <p:cNvPr id="160" name="object 160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013710" y="504191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01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63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22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2742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23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7856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534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29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46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8081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557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3195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068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83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592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93420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10405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85344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61544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64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3126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3875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46379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5387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61493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6898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7660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8409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7185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992123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6833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432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2194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29565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70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44676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521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9791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6728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7490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239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001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751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513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262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2024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773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535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285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5047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809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5582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3202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069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8313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58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342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92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854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603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65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114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768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5626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6388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137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899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8648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41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01726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921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16838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2433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31950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3944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47066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5455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6217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966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77289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478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9240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989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51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500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262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0248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77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5363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285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60475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796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5587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08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9070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9819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05815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1330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2092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2842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60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4353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51154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5864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66265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73885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81381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89001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9649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04112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1604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919224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92672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3434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4183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94945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5694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64563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7205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7967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8717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9479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02410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09902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17522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2501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326379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040130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0477500" y="44068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55241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628619" y="44068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0" y="0"/>
                </a:moveTo>
                <a:lnTo>
                  <a:pt x="3685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7035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77976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08546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93088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10058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08200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1569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233160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080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384279" y="44068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1460479" y="440688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6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458200" y="5227328"/>
            <a:ext cx="2247900" cy="431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3149589" y="0"/>
                </a:moveTo>
                <a:lnTo>
                  <a:pt x="0" y="0"/>
                </a:lnTo>
                <a:lnTo>
                  <a:pt x="0" y="723899"/>
                </a:lnTo>
                <a:lnTo>
                  <a:pt x="3149589" y="723899"/>
                </a:lnTo>
                <a:lnTo>
                  <a:pt x="314958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013710" y="5867400"/>
            <a:ext cx="3149600" cy="723900"/>
          </a:xfrm>
          <a:custGeom>
            <a:avLst/>
            <a:gdLst/>
            <a:ahLst/>
            <a:cxnLst/>
            <a:rect l="l" t="t" r="r" b="b"/>
            <a:pathLst>
              <a:path w="3149600" h="723900">
                <a:moveTo>
                  <a:pt x="157477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149589" y="0"/>
                </a:lnTo>
                <a:lnTo>
                  <a:pt x="3149589" y="723899"/>
                </a:lnTo>
                <a:lnTo>
                  <a:pt x="1574779" y="72389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613130" y="6051551"/>
            <a:ext cx="1930398" cy="444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588489" y="3910340"/>
            <a:ext cx="0" cy="999490"/>
          </a:xfrm>
          <a:custGeom>
            <a:avLst/>
            <a:gdLst/>
            <a:ahLst/>
            <a:cxnLst/>
            <a:rect l="l" t="t" r="r" b="b"/>
            <a:pathLst>
              <a:path h="999489">
                <a:moveTo>
                  <a:pt x="0" y="0"/>
                </a:moveTo>
                <a:lnTo>
                  <a:pt x="0" y="99946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31339" y="380366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49" y="0"/>
                </a:moveTo>
                <a:lnTo>
                  <a:pt x="0" y="114299"/>
                </a:lnTo>
                <a:lnTo>
                  <a:pt x="57149" y="68579"/>
                </a:lnTo>
                <a:lnTo>
                  <a:pt x="91439" y="68579"/>
                </a:lnTo>
                <a:lnTo>
                  <a:pt x="57149" y="0"/>
                </a:lnTo>
                <a:close/>
              </a:path>
              <a:path w="114300" h="114300">
                <a:moveTo>
                  <a:pt x="91439" y="68579"/>
                </a:moveTo>
                <a:lnTo>
                  <a:pt x="57149" y="68579"/>
                </a:lnTo>
                <a:lnTo>
                  <a:pt x="114299" y="114299"/>
                </a:lnTo>
                <a:lnTo>
                  <a:pt x="91439" y="68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531339" y="490218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7149" y="114299"/>
                </a:lnTo>
                <a:lnTo>
                  <a:pt x="91439" y="45719"/>
                </a:lnTo>
                <a:lnTo>
                  <a:pt x="57149" y="45719"/>
                </a:lnTo>
                <a:lnTo>
                  <a:pt x="0" y="0"/>
                </a:lnTo>
                <a:close/>
              </a:path>
              <a:path w="114300" h="114300">
                <a:moveTo>
                  <a:pt x="114299" y="0"/>
                </a:moveTo>
                <a:lnTo>
                  <a:pt x="57149" y="45719"/>
                </a:lnTo>
                <a:lnTo>
                  <a:pt x="91439" y="45719"/>
                </a:lnTo>
                <a:lnTo>
                  <a:pt x="114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7098039" y="135804"/>
            <a:ext cx="4901565" cy="198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56030">
              <a:lnSpc>
                <a:spcPct val="69900"/>
              </a:lnSpc>
            </a:pPr>
            <a:r>
              <a:rPr sz="8400" spc="-45" dirty="0">
                <a:latin typeface="Gill Sans MT"/>
                <a:cs typeface="Gill Sans MT"/>
              </a:rPr>
              <a:t>Ex</a:t>
            </a:r>
            <a:r>
              <a:rPr sz="8400" spc="-65" dirty="0">
                <a:latin typeface="Gill Sans MT"/>
                <a:cs typeface="Gill Sans MT"/>
              </a:rPr>
              <a:t>am</a:t>
            </a:r>
            <a:r>
              <a:rPr sz="8400" dirty="0">
                <a:latin typeface="Gill Sans MT"/>
                <a:cs typeface="Gill Sans MT"/>
              </a:rPr>
              <a:t>p</a:t>
            </a:r>
            <a:r>
              <a:rPr sz="8400" spc="-15" dirty="0">
                <a:latin typeface="Gill Sans MT"/>
                <a:cs typeface="Gill Sans MT"/>
              </a:rPr>
              <a:t>l</a:t>
            </a:r>
            <a:r>
              <a:rPr sz="8400" dirty="0">
                <a:latin typeface="Gill Sans MT"/>
                <a:cs typeface="Gill Sans MT"/>
              </a:rPr>
              <a:t>e</a:t>
            </a:r>
            <a:r>
              <a:rPr sz="8400" dirty="0">
                <a:latin typeface="Times New Roman"/>
                <a:cs typeface="Times New Roman"/>
              </a:rPr>
              <a:t> </a:t>
            </a:r>
            <a:r>
              <a:rPr sz="8400" spc="-70" dirty="0">
                <a:latin typeface="Gill Sans MT"/>
                <a:cs typeface="Gill Sans MT"/>
              </a:rPr>
              <a:t>A</a:t>
            </a:r>
            <a:r>
              <a:rPr sz="8400" dirty="0">
                <a:latin typeface="Gill Sans MT"/>
                <a:cs typeface="Gill Sans MT"/>
              </a:rPr>
              <a:t>ppli</a:t>
            </a:r>
            <a:r>
              <a:rPr sz="8400" spc="-15" dirty="0">
                <a:latin typeface="Gill Sans MT"/>
                <a:cs typeface="Gill Sans MT"/>
              </a:rPr>
              <a:t>c</a:t>
            </a:r>
            <a:r>
              <a:rPr sz="8400" spc="-50" dirty="0">
                <a:latin typeface="Gill Sans MT"/>
                <a:cs typeface="Gill Sans MT"/>
              </a:rPr>
              <a:t>a</a:t>
            </a:r>
            <a:r>
              <a:rPr sz="8400" spc="-10" dirty="0">
                <a:latin typeface="Gill Sans MT"/>
                <a:cs typeface="Gill Sans MT"/>
              </a:rPr>
              <a:t>t</a:t>
            </a:r>
            <a:r>
              <a:rPr sz="8400" spc="-25" dirty="0">
                <a:latin typeface="Gill Sans MT"/>
                <a:cs typeface="Gill Sans MT"/>
              </a:rPr>
              <a:t>i</a:t>
            </a:r>
            <a:r>
              <a:rPr sz="8400" spc="-60" dirty="0">
                <a:latin typeface="Gill Sans MT"/>
                <a:cs typeface="Gill Sans MT"/>
              </a:rPr>
              <a:t>o</a:t>
            </a:r>
            <a:r>
              <a:rPr sz="8400" dirty="0">
                <a:latin typeface="Gill Sans MT"/>
                <a:cs typeface="Gill Sans MT"/>
              </a:rPr>
              <a:t>n</a:t>
            </a:r>
            <a:endParaRPr sz="8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793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37512" y="6082527"/>
            <a:ext cx="7417434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Gill Sans MT"/>
                <a:cs typeface="Gill Sans MT"/>
              </a:rPr>
              <a:t>(A</a:t>
            </a:r>
            <a:r>
              <a:rPr sz="4800" spc="-30" dirty="0">
                <a:latin typeface="Gill Sans MT"/>
                <a:cs typeface="Gill Sans MT"/>
              </a:rPr>
              <a:t>PP</a:t>
            </a:r>
            <a:r>
              <a:rPr sz="4800" spc="-5" dirty="0">
                <a:latin typeface="Gill Sans MT"/>
                <a:cs typeface="Gill Sans MT"/>
              </a:rPr>
              <a:t>LICA</a:t>
            </a:r>
            <a:r>
              <a:rPr sz="4800" dirty="0">
                <a:latin typeface="Gill Sans MT"/>
                <a:cs typeface="Gill Sans MT"/>
              </a:rPr>
              <a:t>TION</a:t>
            </a:r>
            <a:r>
              <a:rPr sz="4800" spc="120" dirty="0">
                <a:latin typeface="Times New Roman"/>
                <a:cs typeface="Times New Roman"/>
              </a:rPr>
              <a:t> </a:t>
            </a:r>
            <a:r>
              <a:rPr sz="4800" spc="-30" dirty="0">
                <a:latin typeface="Gill Sans MT"/>
                <a:cs typeface="Gill Sans MT"/>
              </a:rPr>
              <a:t>P</a:t>
            </a:r>
            <a:r>
              <a:rPr sz="4800" spc="-5" dirty="0">
                <a:latin typeface="Gill Sans MT"/>
                <a:cs typeface="Gill Sans MT"/>
              </a:rPr>
              <a:t>L</a:t>
            </a:r>
            <a:r>
              <a:rPr sz="4800" dirty="0">
                <a:latin typeface="Gill Sans MT"/>
                <a:cs typeface="Gill Sans MT"/>
              </a:rPr>
              <a:t>ATFOR</a:t>
            </a:r>
            <a:r>
              <a:rPr sz="4800" spc="-50" dirty="0">
                <a:latin typeface="Gill Sans MT"/>
                <a:cs typeface="Gill Sans MT"/>
              </a:rPr>
              <a:t>M</a:t>
            </a:r>
            <a:r>
              <a:rPr sz="4800" dirty="0">
                <a:latin typeface="Gill Sans MT"/>
                <a:cs typeface="Gill Sans MT"/>
              </a:rPr>
              <a:t>)</a:t>
            </a:r>
            <a:endParaRPr sz="4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4799" y="2920999"/>
            <a:ext cx="7620000" cy="381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5230" y="3294379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5230" y="4770128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5230" y="6678930"/>
            <a:ext cx="966468" cy="118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09801" y="3635331"/>
            <a:ext cx="9013825" cy="394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604">
              <a:lnSpc>
                <a:spcPct val="67700"/>
              </a:lnSpc>
            </a:pPr>
            <a:r>
              <a:rPr sz="4200" spc="-1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00" dirty="0">
                <a:latin typeface="Gill Sans MT"/>
                <a:cs typeface="Gill Sans MT"/>
              </a:rPr>
              <a:t>r</a:t>
            </a:r>
            <a:r>
              <a:rPr sz="4200" spc="-110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355" dirty="0">
                <a:latin typeface="Gill Sans MT"/>
                <a:cs typeface="Gill Sans MT"/>
              </a:rPr>
              <a:t>r</a:t>
            </a:r>
            <a:r>
              <a:rPr sz="4200" spc="-5" dirty="0">
                <a:latin typeface="Gill Sans MT"/>
                <a:cs typeface="Gill Sans MT"/>
              </a:rPr>
              <a:t>-</a:t>
            </a:r>
            <a:r>
              <a:rPr sz="4200" spc="-10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j</a:t>
            </a:r>
            <a:r>
              <a:rPr sz="4200" spc="-175" dirty="0">
                <a:latin typeface="Gill Sans MT"/>
                <a:cs typeface="Gill Sans MT"/>
              </a:rPr>
              <a:t>a</a:t>
            </a:r>
            <a:r>
              <a:rPr sz="4200" spc="-25" dirty="0">
                <a:latin typeface="Gill Sans MT"/>
                <a:cs typeface="Gill Sans MT"/>
              </a:rPr>
              <a:t>va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ipt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pl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-30" dirty="0">
                <a:latin typeface="Gill Sans MT"/>
                <a:cs typeface="Gill Sans MT"/>
              </a:rPr>
              <a:t>f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25" dirty="0">
                <a:latin typeface="Gill Sans MT"/>
                <a:cs typeface="Gill Sans MT"/>
              </a:rPr>
              <a:t>rm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built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-509" dirty="0">
                <a:latin typeface="Times New Roman"/>
                <a:cs typeface="Times New Roman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8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eng</a:t>
            </a:r>
            <a:r>
              <a:rPr sz="4200" spc="-5" dirty="0">
                <a:latin typeface="Gill Sans MT"/>
                <a:cs typeface="Gill Sans MT"/>
              </a:rPr>
              <a:t>ine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>
              <a:lnSpc>
                <a:spcPct val="67700"/>
              </a:lnSpc>
            </a:pPr>
            <a:r>
              <a:rPr sz="4200" spc="-5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175" dirty="0">
                <a:latin typeface="Gill Sans MT"/>
                <a:cs typeface="Gill Sans MT"/>
              </a:rPr>
              <a:t>a</a:t>
            </a:r>
            <a:r>
              <a:rPr sz="4200" spc="-30" dirty="0">
                <a:latin typeface="Gill Sans MT"/>
                <a:cs typeface="Gill Sans MT"/>
              </a:rPr>
              <a:t>v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-5" dirty="0">
                <a:latin typeface="Gill Sans MT"/>
                <a:cs typeface="Gill Sans MT"/>
              </a:rPr>
              <a:t>ip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ha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ne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fo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he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7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eb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b</a:t>
            </a:r>
            <a:r>
              <a:rPr sz="4200" spc="-135" dirty="0">
                <a:latin typeface="Gill Sans MT"/>
                <a:cs typeface="Gill Sans MT"/>
              </a:rPr>
              <a:t>r</a:t>
            </a:r>
            <a:r>
              <a:rPr sz="4200" spc="-55" dirty="0">
                <a:latin typeface="Gill Sans MT"/>
                <a:cs typeface="Gill Sans MT"/>
              </a:rPr>
              <a:t>o</a:t>
            </a:r>
            <a:r>
              <a:rPr sz="4200" spc="-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se</a:t>
            </a:r>
            <a:r>
              <a:rPr sz="4200" spc="-44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N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8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.</a:t>
            </a:r>
            <a:r>
              <a:rPr sz="4200" dirty="0">
                <a:latin typeface="Gill Sans MT"/>
                <a:cs typeface="Gill Sans MT"/>
              </a:rPr>
              <a:t>j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10" dirty="0">
                <a:latin typeface="Gill Sans MT"/>
                <a:cs typeface="Gill Sans MT"/>
              </a:rPr>
              <a:t>n</a:t>
            </a:r>
            <a:r>
              <a:rPr sz="4200" spc="-20" dirty="0">
                <a:latin typeface="Gill Sans MT"/>
                <a:cs typeface="Gill Sans MT"/>
              </a:rPr>
              <a:t>g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f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12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the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ba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spc="-114" dirty="0">
                <a:latin typeface="Gill Sans MT"/>
                <a:cs typeface="Gill Sans MT"/>
              </a:rPr>
              <a:t>k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5" dirty="0">
                <a:latin typeface="Gill Sans MT"/>
                <a:cs typeface="Gill Sans MT"/>
              </a:rPr>
              <a:t>nd</a:t>
            </a:r>
            <a:r>
              <a:rPr sz="4200" spc="-15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se</a:t>
            </a:r>
            <a:r>
              <a:rPr sz="4200" spc="100" dirty="0">
                <a:latin typeface="Gill Sans MT"/>
                <a:cs typeface="Gill Sans MT"/>
              </a:rPr>
              <a:t>r</a:t>
            </a:r>
            <a:r>
              <a:rPr sz="4200" spc="-110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r</a:t>
            </a:r>
            <a:endParaRPr sz="4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5" dirty="0">
                <a:latin typeface="Gill Sans MT"/>
                <a:cs typeface="Gill Sans MT"/>
              </a:rPr>
              <a:t>Lea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:</a:t>
            </a:r>
            <a:r>
              <a:rPr sz="4200" spc="-300" dirty="0">
                <a:latin typeface="Times New Roman"/>
                <a:cs typeface="Times New Roman"/>
              </a:rPr>
              <a:t> 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http: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/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n</a:t>
            </a:r>
            <a:r>
              <a:rPr sz="4200" u="heavy" spc="-3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sz="4200" u="heavy" spc="-4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d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e</a:t>
            </a:r>
            <a:r>
              <a:rPr sz="4200" u="heavy" spc="-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j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s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.o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r</a:t>
            </a:r>
            <a:r>
              <a:rPr sz="4200" u="heavy" spc="15" dirty="0">
                <a:solidFill>
                  <a:srgbClr val="009898"/>
                </a:solidFill>
                <a:latin typeface="Gill Sans MT"/>
                <a:cs typeface="Gill Sans MT"/>
                <a:hlinkClick r:id="rId5"/>
              </a:rPr>
              <a:t>g</a:t>
            </a:r>
            <a:r>
              <a:rPr sz="4200" spc="-15" dirty="0">
                <a:latin typeface="Gill Sans MT"/>
                <a:cs typeface="Gill Sans MT"/>
              </a:rPr>
              <a:t>/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10700" y="6579869"/>
            <a:ext cx="2463798" cy="23494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560" rIns="0" bIns="0" rtlCol="0">
            <a:spAutoFit/>
          </a:bodyPr>
          <a:lstStyle/>
          <a:p>
            <a:pPr marL="5117465">
              <a:lnSpc>
                <a:spcPct val="100000"/>
              </a:lnSpc>
            </a:pPr>
            <a:r>
              <a:rPr sz="8400" spc="-110" dirty="0">
                <a:solidFill>
                  <a:srgbClr val="000000"/>
                </a:solidFill>
                <a:latin typeface="Gill Sans MT"/>
                <a:cs typeface="Gill Sans MT"/>
              </a:rPr>
              <a:t>W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h</a:t>
            </a:r>
            <a:r>
              <a:rPr sz="8400" spc="-50" dirty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15" dirty="0">
                <a:solidFill>
                  <a:srgbClr val="000000"/>
                </a:solidFill>
                <a:latin typeface="Gill Sans MT"/>
                <a:cs typeface="Gill Sans MT"/>
              </a:rPr>
              <a:t>i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8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55" dirty="0">
                <a:solidFill>
                  <a:srgbClr val="000000"/>
                </a:solidFill>
                <a:latin typeface="Gill Sans MT"/>
                <a:cs typeface="Gill Sans MT"/>
              </a:rPr>
              <a:t>do</a:t>
            </a:r>
            <a:r>
              <a:rPr sz="8400" spc="-40" dirty="0">
                <a:solidFill>
                  <a:srgbClr val="000000"/>
                </a:solidFill>
                <a:latin typeface="Gill Sans MT"/>
                <a:cs typeface="Gill Sans MT"/>
              </a:rPr>
              <a:t>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78789" y="1422388"/>
            <a:ext cx="3835389" cy="1917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000" y="2476500"/>
            <a:ext cx="10515600" cy="567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4550" rIns="0" bIns="0" rtlCol="0">
            <a:spAutoFit/>
          </a:bodyPr>
          <a:lstStyle/>
          <a:p>
            <a:pPr marL="4426585">
              <a:lnSpc>
                <a:spcPct val="100000"/>
              </a:lnSpc>
            </a:pP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Running</a:t>
            </a:r>
            <a:r>
              <a:rPr sz="84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400" spc="-70" dirty="0">
                <a:solidFill>
                  <a:srgbClr val="000000"/>
                </a:solidFill>
                <a:latin typeface="Gill Sans MT"/>
                <a:cs typeface="Gill Sans MT"/>
              </a:rPr>
              <a:t>No</a:t>
            </a:r>
            <a:r>
              <a:rPr sz="8400" spc="-45" dirty="0">
                <a:solidFill>
                  <a:srgbClr val="000000"/>
                </a:solidFill>
                <a:latin typeface="Gill Sans MT"/>
                <a:cs typeface="Gill Sans MT"/>
              </a:rPr>
              <a:t>d</a:t>
            </a:r>
            <a:r>
              <a:rPr sz="840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9388" y="2992121"/>
            <a:ext cx="10045689" cy="3027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500" y="6451601"/>
            <a:ext cx="10071110" cy="1130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3002249" cy="975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37510" y="695971"/>
            <a:ext cx="3810000" cy="1473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7028" y="3162309"/>
            <a:ext cx="966468" cy="118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028" y="4203688"/>
            <a:ext cx="966468" cy="118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7028" y="5679438"/>
            <a:ext cx="966468" cy="118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41602" y="3503251"/>
            <a:ext cx="8648700" cy="540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45" dirty="0">
                <a:latin typeface="Gill Sans MT"/>
                <a:cs typeface="Gill Sans MT"/>
              </a:rPr>
              <a:t>N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4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eJS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mo</a:t>
            </a:r>
            <a:r>
              <a:rPr sz="4200" spc="-4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ule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pa</a:t>
            </a:r>
            <a:r>
              <a:rPr sz="4200" spc="-30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k</a:t>
            </a:r>
            <a:r>
              <a:rPr sz="4200" spc="-35" dirty="0">
                <a:latin typeface="Gill Sans MT"/>
                <a:cs typeface="Gill Sans MT"/>
              </a:rPr>
              <a:t>a</a:t>
            </a:r>
            <a:r>
              <a:rPr sz="4200" spc="-25" dirty="0">
                <a:latin typeface="Gill Sans MT"/>
                <a:cs typeface="Gill Sans MT"/>
              </a:rPr>
              <a:t>g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35" dirty="0">
                <a:latin typeface="Gill Sans MT"/>
                <a:cs typeface="Gill Sans MT"/>
              </a:rPr>
              <a:t>ma</a:t>
            </a:r>
            <a:r>
              <a:rPr sz="4200" spc="-25" dirty="0">
                <a:latin typeface="Gill Sans MT"/>
                <a:cs typeface="Gill Sans MT"/>
              </a:rPr>
              <a:t>nag</a:t>
            </a:r>
            <a:r>
              <a:rPr sz="4200" dirty="0">
                <a:latin typeface="Gill Sans MT"/>
                <a:cs typeface="Gill Sans MT"/>
              </a:rPr>
              <a:t>er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1430020">
              <a:lnSpc>
                <a:spcPct val="67700"/>
              </a:lnSpc>
            </a:pPr>
            <a:r>
              <a:rPr sz="4200" spc="-10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he</a:t>
            </a:r>
            <a:r>
              <a:rPr sz="4200" spc="-7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dirty="0">
                <a:latin typeface="Gill Sans MT"/>
                <a:cs typeface="Gill Sans MT"/>
              </a:rPr>
              <a:t>ule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45" dirty="0">
                <a:latin typeface="Gill Sans MT"/>
                <a:cs typeface="Gill Sans MT"/>
              </a:rPr>
              <a:t>f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55" dirty="0">
                <a:latin typeface="Gill Sans MT"/>
                <a:cs typeface="Gill Sans MT"/>
              </a:rPr>
              <a:t>e</a:t>
            </a:r>
            <a:r>
              <a:rPr sz="4200" spc="-110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00" dirty="0">
                <a:latin typeface="Gill Sans MT"/>
                <a:cs typeface="Gill Sans MT"/>
              </a:rPr>
              <a:t>r</a:t>
            </a:r>
            <a:r>
              <a:rPr sz="4200" spc="-30" dirty="0">
                <a:latin typeface="Gill Sans MT"/>
                <a:cs typeface="Gill Sans MT"/>
              </a:rPr>
              <a:t>y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1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i</a:t>
            </a:r>
            <a:r>
              <a:rPr sz="4200" spc="-25" dirty="0">
                <a:latin typeface="Gill Sans MT"/>
                <a:cs typeface="Gill Sans MT"/>
              </a:rPr>
              <a:t>ng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p</a:t>
            </a:r>
            <a:r>
              <a:rPr sz="4200" spc="-125" dirty="0">
                <a:latin typeface="Gill Sans MT"/>
                <a:cs typeface="Gill Sans MT"/>
              </a:rPr>
              <a:t>r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25" dirty="0">
                <a:latin typeface="Gill Sans MT"/>
                <a:cs typeface="Gill Sans MT"/>
              </a:rPr>
              <a:t>ba</a:t>
            </a:r>
            <a:r>
              <a:rPr sz="4200" dirty="0">
                <a:latin typeface="Gill Sans MT"/>
                <a:cs typeface="Gill Sans MT"/>
              </a:rPr>
              <a:t>b</a:t>
            </a:r>
            <a:r>
              <a:rPr sz="4200" spc="-35" dirty="0">
                <a:latin typeface="Gill Sans MT"/>
                <a:cs typeface="Gill Sans MT"/>
              </a:rPr>
              <a:t>l</a:t>
            </a:r>
            <a:r>
              <a:rPr sz="4200" spc="-20" dirty="0">
                <a:latin typeface="Gill Sans MT"/>
                <a:cs typeface="Gill Sans MT"/>
              </a:rPr>
              <a:t>y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m</a:t>
            </a:r>
            <a:r>
              <a:rPr sz="4200" spc="-35" dirty="0">
                <a:latin typeface="Gill Sans MT"/>
                <a:cs typeface="Gill Sans MT"/>
              </a:rPr>
              <a:t>o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114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th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80" dirty="0">
                <a:latin typeface="Gill Sans MT"/>
                <a:cs typeface="Gill Sans MT"/>
              </a:rPr>
              <a:t>e</a:t>
            </a:r>
            <a:r>
              <a:rPr sz="4200" dirty="0">
                <a:latin typeface="Gill Sans MT"/>
                <a:cs typeface="Gill Sans MT"/>
              </a:rPr>
              <a:t>.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>
              <a:lnSpc>
                <a:spcPct val="67700"/>
              </a:lnSpc>
            </a:pPr>
            <a:r>
              <a:rPr sz="4200" spc="-275" dirty="0">
                <a:latin typeface="Gill Sans MT"/>
                <a:cs typeface="Gill Sans MT"/>
              </a:rPr>
              <a:t>K</a:t>
            </a:r>
            <a:r>
              <a:rPr sz="4200" spc="-65" dirty="0">
                <a:latin typeface="Gill Sans MT"/>
                <a:cs typeface="Gill Sans MT"/>
              </a:rPr>
              <a:t>e</a:t>
            </a:r>
            <a:r>
              <a:rPr sz="4200" spc="-20" dirty="0">
                <a:latin typeface="Gill Sans MT"/>
                <a:cs typeface="Gill Sans MT"/>
              </a:rPr>
              <a:t>y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spc="-35" dirty="0">
                <a:latin typeface="Gill Sans MT"/>
                <a:cs typeface="Gill Sans MT"/>
              </a:rPr>
              <a:t>omma</a:t>
            </a:r>
            <a:r>
              <a:rPr sz="4200" spc="-25" dirty="0">
                <a:latin typeface="Gill Sans MT"/>
                <a:cs typeface="Gill Sans MT"/>
              </a:rPr>
              <a:t>n</a:t>
            </a:r>
            <a:r>
              <a:rPr sz="4200" spc="-30" dirty="0">
                <a:latin typeface="Gill Sans MT"/>
                <a:cs typeface="Gill Sans MT"/>
              </a:rPr>
              <a:t>d</a:t>
            </a:r>
            <a:r>
              <a:rPr sz="4200" spc="-20" dirty="0">
                <a:latin typeface="Gill Sans MT"/>
                <a:cs typeface="Gill Sans MT"/>
              </a:rPr>
              <a:t>s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-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-30" dirty="0">
                <a:latin typeface="Gill Sans MT"/>
                <a:cs typeface="Gill Sans MT"/>
              </a:rPr>
              <a:t>s</a:t>
            </a:r>
            <a:r>
              <a:rPr sz="4200" spc="5" dirty="0">
                <a:latin typeface="Gill Sans MT"/>
                <a:cs typeface="Gill Sans MT"/>
              </a:rPr>
              <a:t>t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5" dirty="0">
                <a:latin typeface="Gill Sans MT"/>
                <a:cs typeface="Gill Sans MT"/>
              </a:rPr>
              <a:t>ll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9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m</a:t>
            </a:r>
            <a:r>
              <a:rPr sz="4200" spc="-65" dirty="0">
                <a:latin typeface="Gill Sans MT"/>
                <a:cs typeface="Gill Sans MT"/>
              </a:rPr>
              <a:t>o</a:t>
            </a:r>
            <a:r>
              <a:rPr sz="4200" spc="-110" dirty="0">
                <a:latin typeface="Gill Sans MT"/>
                <a:cs typeface="Gill Sans MT"/>
              </a:rPr>
              <a:t>v</a:t>
            </a:r>
            <a:r>
              <a:rPr sz="4200" spc="80" dirty="0">
                <a:latin typeface="Gill Sans MT"/>
                <a:cs typeface="Gill Sans MT"/>
              </a:rPr>
              <a:t>e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upda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80" dirty="0">
                <a:latin typeface="Gill Sans MT"/>
                <a:cs typeface="Gill Sans MT"/>
              </a:rPr>
              <a:t>e</a:t>
            </a:r>
            <a:r>
              <a:rPr sz="4200" dirty="0">
                <a:latin typeface="Gill Sans MT"/>
                <a:cs typeface="Gill Sans MT"/>
              </a:rPr>
              <a:t>,</a:t>
            </a:r>
            <a:r>
              <a:rPr sz="4200" dirty="0">
                <a:latin typeface="Times New Roman"/>
                <a:cs typeface="Times New Roman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se</a:t>
            </a:r>
            <a:r>
              <a:rPr sz="4200" spc="-25" dirty="0">
                <a:latin typeface="Gill Sans MT"/>
                <a:cs typeface="Gill Sans MT"/>
              </a:rPr>
              <a:t>a</a:t>
            </a:r>
            <a:r>
              <a:rPr sz="4200" spc="-125" dirty="0">
                <a:latin typeface="Gill Sans MT"/>
                <a:cs typeface="Gill Sans MT"/>
              </a:rPr>
              <a:t>r</a:t>
            </a:r>
            <a:r>
              <a:rPr sz="4200" spc="-25" dirty="0">
                <a:latin typeface="Gill Sans MT"/>
                <a:cs typeface="Gill Sans MT"/>
              </a:rPr>
              <a:t>c</a:t>
            </a:r>
            <a:r>
              <a:rPr sz="4200" dirty="0">
                <a:latin typeface="Gill Sans MT"/>
                <a:cs typeface="Gill Sans MT"/>
              </a:rPr>
              <a:t>h,</a:t>
            </a:r>
            <a:r>
              <a:rPr sz="4200" spc="-305" dirty="0">
                <a:latin typeface="Times New Roman"/>
                <a:cs typeface="Times New Roman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-</a:t>
            </a:r>
            <a:r>
              <a:rPr sz="4200" spc="-20" dirty="0">
                <a:latin typeface="Gill Sans MT"/>
                <a:cs typeface="Gill Sans MT"/>
              </a:rPr>
              <a:t>g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dirty="0">
                <a:latin typeface="Gill Sans MT"/>
                <a:cs typeface="Gill Sans MT"/>
              </a:rPr>
              <a:t>f</a:t>
            </a:r>
            <a:r>
              <a:rPr sz="4200" spc="-20" dirty="0">
                <a:latin typeface="Gill Sans MT"/>
                <a:cs typeface="Gill Sans MT"/>
              </a:rPr>
              <a:t>lag</a:t>
            </a:r>
            <a:r>
              <a:rPr sz="4200" spc="105" dirty="0">
                <a:latin typeface="Times New Roman"/>
                <a:cs typeface="Times New Roman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fo</a:t>
            </a:r>
            <a:r>
              <a:rPr sz="4200" spc="-20" dirty="0">
                <a:latin typeface="Gill Sans MT"/>
                <a:cs typeface="Gill Sans MT"/>
              </a:rPr>
              <a:t>r</a:t>
            </a:r>
            <a:r>
              <a:rPr sz="4200" spc="110" dirty="0">
                <a:latin typeface="Times New Roman"/>
                <a:cs typeface="Times New Roman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globa</a:t>
            </a:r>
            <a:r>
              <a:rPr sz="4200" dirty="0">
                <a:latin typeface="Gill Sans MT"/>
                <a:cs typeface="Gill Sans MT"/>
              </a:rPr>
              <a:t>l</a:t>
            </a:r>
            <a:endParaRPr sz="4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4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Times New Roman"/>
              <a:cs typeface="Times New Roman"/>
            </a:endParaRPr>
          </a:p>
          <a:p>
            <a:pPr marL="1972310">
              <a:lnSpc>
                <a:spcPct val="100000"/>
              </a:lnSpc>
            </a:pP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h</a:t>
            </a:r>
            <a:r>
              <a:rPr sz="4200" u="heavy" spc="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t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tps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: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/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/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np</a:t>
            </a:r>
            <a:r>
              <a:rPr sz="4200" u="heavy" spc="-40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m</a:t>
            </a:r>
            <a:r>
              <a:rPr sz="4200" u="heavy" spc="-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j</a:t>
            </a:r>
            <a:r>
              <a:rPr sz="4200" u="heavy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s.</a:t>
            </a:r>
            <a:r>
              <a:rPr sz="4200" u="heavy" spc="-3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o</a:t>
            </a:r>
            <a:r>
              <a:rPr sz="4200" u="heavy" spc="-20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r</a:t>
            </a:r>
            <a:r>
              <a:rPr sz="4200" u="heavy" spc="-2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g</a:t>
            </a:r>
            <a:r>
              <a:rPr sz="4200" u="heavy" spc="-15" dirty="0">
                <a:solidFill>
                  <a:srgbClr val="009898"/>
                </a:solidFill>
                <a:latin typeface="Gill Sans MT"/>
                <a:cs typeface="Gill Sans MT"/>
                <a:hlinkClick r:id="rId6"/>
              </a:rPr>
              <a:t>/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</Words>
  <Application>Microsoft Office PowerPoint</Application>
  <PresentationFormat>Custom</PresentationFormat>
  <Paragraphs>84</Paragraphs>
  <Slides>29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Gill Sans MT</vt:lpstr>
      <vt:lpstr>Impact</vt:lpstr>
      <vt:lpstr>Palatino Linotype</vt:lpstr>
      <vt:lpstr>Times New Roman</vt:lpstr>
      <vt:lpstr>Verdana</vt:lpstr>
      <vt:lpstr>Office Theme</vt:lpstr>
      <vt:lpstr>PowerPoint Presentation</vt:lpstr>
      <vt:lpstr>What is the MEAN Stack?</vt:lpstr>
      <vt:lpstr>PowerPoint Presentation</vt:lpstr>
      <vt:lpstr>Why Go MEAN?</vt:lpstr>
      <vt:lpstr>PowerPoint Presentation</vt:lpstr>
      <vt:lpstr>PowerPoint Presentation</vt:lpstr>
      <vt:lpstr>What it does</vt:lpstr>
      <vt:lpstr>Running Node</vt:lpstr>
      <vt:lpstr>PowerPoint Presentation</vt:lpstr>
      <vt:lpstr>Node.js And MEAN Stack</vt:lpstr>
      <vt:lpstr>PowerPoint Presentation</vt:lpstr>
      <vt:lpstr>What it does</vt:lpstr>
      <vt:lpstr>Running Express</vt:lpstr>
      <vt:lpstr>PIMP YOUR STACK</vt:lpstr>
      <vt:lpstr>PowerPoint Presentation</vt:lpstr>
      <vt:lpstr>PowerPoint Presentation</vt:lpstr>
      <vt:lpstr>What it does</vt:lpstr>
      <vt:lpstr>PowerPoint Presentation</vt:lpstr>
      <vt:lpstr>Its not SQL!</vt:lpstr>
      <vt:lpstr>Mongoose</vt:lpstr>
      <vt:lpstr>PIMP YOUR STACK</vt:lpstr>
      <vt:lpstr>PowerPoint Presentation</vt:lpstr>
      <vt:lpstr>PowerPoint Presentation</vt:lpstr>
      <vt:lpstr>What it does</vt:lpstr>
      <vt:lpstr>Angular Views</vt:lpstr>
      <vt:lpstr>PowerPoint Presentation</vt:lpstr>
      <vt:lpstr>PIMP YOUR STACK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ElZayat, Sara, Vodafone Group</cp:lastModifiedBy>
  <cp:revision>5</cp:revision>
  <dcterms:created xsi:type="dcterms:W3CDTF">2017-12-11T23:40:17Z</dcterms:created>
  <dcterms:modified xsi:type="dcterms:W3CDTF">2017-12-19T13:08:11Z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2017-12-11T00:00:00Z</vt:filetime>
  </property>
  <property fmtid="{D5CDD505-2E9C-101B-9397-08002B2CF9AE}" pid="3" name="LastSaved">
    <vt:filetime>2017-12-11T00:00:00Z</vt:filetime>
  </property>
</Properties>
</file>